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9" r:id="rId2"/>
    <p:sldId id="258" r:id="rId3"/>
    <p:sldId id="260" r:id="rId4"/>
    <p:sldId id="261" r:id="rId5"/>
    <p:sldId id="262" r:id="rId6"/>
    <p:sldId id="268" r:id="rId7"/>
    <p:sldId id="269" r:id="rId8"/>
    <p:sldId id="264" r:id="rId9"/>
    <p:sldId id="270" r:id="rId10"/>
    <p:sldId id="267" r:id="rId11"/>
    <p:sldId id="273" r:id="rId12"/>
    <p:sldId id="275" r:id="rId13"/>
    <p:sldId id="276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26" autoAdjust="0"/>
    <p:restoredTop sz="94626" autoAdjust="0"/>
  </p:normalViewPr>
  <p:slideViewPr>
    <p:cSldViewPr>
      <p:cViewPr varScale="1">
        <p:scale>
          <a:sx n="155" d="100"/>
          <a:sy n="155" d="100"/>
        </p:scale>
        <p:origin x="42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zubvy\Desktop\&#1086;&#1073;&#1097;&#1072;&#1103;%20&#1072;&#1074;&#1072;&#1088;&#1080;&#1081;&#1085;&#1086;&#1089;&#1090;&#1100;%202022%20&#1075;&#1086;&#1076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996532261442723E-2"/>
          <c:y val="2.9070517986264435E-2"/>
          <c:w val="0.93600343110160711"/>
          <c:h val="0.96347031485869128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B46-9145-9F6C-027DC8BD7FD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B46-9145-9F6C-027DC8BD7FD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B46-9145-9F6C-027DC8BD7FD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B46-9145-9F6C-027DC8BD7FD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B46-9145-9F6C-027DC8BD7FD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5B46-9145-9F6C-027DC8BD7FD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5B46-9145-9F6C-027DC8BD7FD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5B46-9145-9F6C-027DC8BD7FD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5B46-9145-9F6C-027DC8BD7FD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5B46-9145-9F6C-027DC8BD7FDE}"/>
              </c:ext>
            </c:extLst>
          </c:dPt>
          <c:dPt>
            <c:idx val="10"/>
            <c:bubble3D val="0"/>
            <c:explosion val="18"/>
            <c:extLst>
              <c:ext xmlns:c16="http://schemas.microsoft.com/office/drawing/2014/chart" uri="{C3380CC4-5D6E-409C-BE32-E72D297353CC}">
                <c16:uniqueId val="{0000000A-5B46-9145-9F6C-027DC8BD7FDE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5B46-9145-9F6C-027DC8BD7FDE}"/>
              </c:ext>
            </c:extLst>
          </c:dPt>
          <c:dLbls>
            <c:dLbl>
              <c:idx val="5"/>
              <c:layout>
                <c:manualLayout>
                  <c:x val="-4.1349230777636727E-2"/>
                  <c:y val="-0.150037841387472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46-9145-9F6C-027DC8BD7FDE}"/>
                </c:ext>
              </c:extLst>
            </c:dLbl>
            <c:dLbl>
              <c:idx val="7"/>
              <c:layout>
                <c:manualLayout>
                  <c:x val="4.8250103358278951E-2"/>
                  <c:y val="-0.24568866370090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46-9145-9F6C-027DC8BD7FDE}"/>
                </c:ext>
              </c:extLst>
            </c:dLbl>
            <c:dLbl>
              <c:idx val="1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46-9145-9F6C-027DC8BD7F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'Самарская область'!$B$9:$B$20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'Самарская область'!$D$9:$D$20</c:f>
              <c:numCache>
                <c:formatCode>#,##0</c:formatCode>
                <c:ptCount val="12"/>
                <c:pt idx="0">
                  <c:v>25</c:v>
                </c:pt>
                <c:pt idx="1">
                  <c:v>10</c:v>
                </c:pt>
                <c:pt idx="2">
                  <c:v>22</c:v>
                </c:pt>
                <c:pt idx="3">
                  <c:v>23</c:v>
                </c:pt>
                <c:pt idx="4">
                  <c:v>39</c:v>
                </c:pt>
                <c:pt idx="5">
                  <c:v>42</c:v>
                </c:pt>
                <c:pt idx="6">
                  <c:v>40</c:v>
                </c:pt>
                <c:pt idx="7">
                  <c:v>62</c:v>
                </c:pt>
                <c:pt idx="8">
                  <c:v>47</c:v>
                </c:pt>
                <c:pt idx="9">
                  <c:v>27</c:v>
                </c:pt>
                <c:pt idx="10">
                  <c:v>25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46-9145-9F6C-027DC8BD7FDE}"/>
            </c:ext>
          </c:extLst>
        </c:ser>
        <c:ser>
          <c:idx val="1"/>
          <c:order val="1"/>
          <c:tx>
            <c:strRef>
              <c:f>'Самарская область'!$E$9:$E$20</c:f>
              <c:strCache>
                <c:ptCount val="1"/>
                <c:pt idx="0">
                  <c:v>-3,8 -28,6 37,5 -32,4 -17,0 -2,3 -23,1 55,0 30,6 -12,9 25,0 -30,0</c:v>
                </c:pt>
              </c:strCache>
            </c:strRef>
          </c:tx>
          <c:explosion val="25"/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D-5B46-9145-9F6C-027DC8BD7F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Самара</c:v>
                </c:pt>
                <c:pt idx="1">
                  <c:v>Чапаевск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Отрадны</c:v>
                </c:pt>
                <c:pt idx="5">
                  <c:v>Камышлинский</c:v>
                </c:pt>
                <c:pt idx="6">
                  <c:v>Пестравский</c:v>
                </c:pt>
                <c:pt idx="7">
                  <c:v>Безенчукского</c:v>
                </c:pt>
                <c:pt idx="8">
                  <c:v>Большеглушицкого</c:v>
                </c:pt>
                <c:pt idx="9">
                  <c:v>Похвистневского</c:v>
                </c:pt>
                <c:pt idx="10">
                  <c:v>Исаклинского</c:v>
                </c:pt>
                <c:pt idx="11">
                  <c:v>Кошкинского</c:v>
                </c:pt>
                <c:pt idx="12">
                  <c:v>Борского</c:v>
                </c:pt>
                <c:pt idx="13">
                  <c:v>Шигонского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140</c:v>
                </c:pt>
                <c:pt idx="1">
                  <c:v>5</c:v>
                </c:pt>
                <c:pt idx="2">
                  <c:v>12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D6-464E-92CA-ABD3407D91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Лист1!$A$2:$A$15</c:f>
              <c:strCache>
                <c:ptCount val="14"/>
                <c:pt idx="0">
                  <c:v>Самара</c:v>
                </c:pt>
                <c:pt idx="1">
                  <c:v>Чапаевск</c:v>
                </c:pt>
                <c:pt idx="2">
                  <c:v>Сызрань</c:v>
                </c:pt>
                <c:pt idx="3">
                  <c:v>Новокуйбышевск</c:v>
                </c:pt>
                <c:pt idx="4">
                  <c:v>Отрадны</c:v>
                </c:pt>
                <c:pt idx="5">
                  <c:v>Камышлинский</c:v>
                </c:pt>
                <c:pt idx="6">
                  <c:v>Пестравский</c:v>
                </c:pt>
                <c:pt idx="7">
                  <c:v>Безенчукского</c:v>
                </c:pt>
                <c:pt idx="8">
                  <c:v>Большеглушицкого</c:v>
                </c:pt>
                <c:pt idx="9">
                  <c:v>Похвистневского</c:v>
                </c:pt>
                <c:pt idx="10">
                  <c:v>Исаклинского</c:v>
                </c:pt>
                <c:pt idx="11">
                  <c:v>Кошкинского</c:v>
                </c:pt>
                <c:pt idx="12">
                  <c:v>Борского</c:v>
                </c:pt>
                <c:pt idx="13">
                  <c:v>Шигонского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142</c:v>
                </c:pt>
                <c:pt idx="1">
                  <c:v>12</c:v>
                </c:pt>
                <c:pt idx="2">
                  <c:v>29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D6-464E-92CA-ABD3407D91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1761024"/>
        <c:axId val="41762816"/>
        <c:axId val="0"/>
      </c:bar3DChart>
      <c:catAx>
        <c:axId val="41761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41762816"/>
        <c:crosses val="autoZero"/>
        <c:auto val="1"/>
        <c:lblAlgn val="ctr"/>
        <c:lblOffset val="100"/>
        <c:noMultiLvlLbl val="0"/>
      </c:catAx>
      <c:valAx>
        <c:axId val="417628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17610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7229877515310587E-2"/>
          <c:y val="2.338360722963689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1063656508018292"/>
          <c:w val="1"/>
          <c:h val="0.875156292705000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Категория участников</c:v>
                </c:pt>
              </c:strCache>
            </c:strRef>
          </c:tx>
          <c:explosion val="10"/>
          <c:dPt>
            <c:idx val="0"/>
            <c:bubble3D val="0"/>
            <c:explosion val="0"/>
            <c:extLst>
              <c:ext xmlns:c16="http://schemas.microsoft.com/office/drawing/2014/chart" uri="{C3380CC4-5D6E-409C-BE32-E72D297353CC}">
                <c16:uniqueId val="{00000000-9FFA-9B4C-8D48-E57FCD4FA2D0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1-9FFA-9B4C-8D48-E57FCD4FA2D0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2-9FFA-9B4C-8D48-E57FCD4FA2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9FFA-9B4C-8D48-E57FCD4FA2D0}"/>
              </c:ext>
            </c:extLst>
          </c:dPt>
          <c:dLbls>
            <c:dLbl>
              <c:idx val="2"/>
              <c:layout>
                <c:manualLayout>
                  <c:x val="4.5154746281714786E-2"/>
                  <c:y val="7.432525588662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FA-9B4C-8D48-E57FCD4FA2D0}"/>
                </c:ext>
              </c:extLst>
            </c:dLbl>
            <c:dLbl>
              <c:idx val="3"/>
              <c:layout>
                <c:manualLayout>
                  <c:x val="2.5767716535433072E-2"/>
                  <c:y val="1.8751959067566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FA-9B4C-8D48-E57FCD4FA2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Пассажиры</c:v>
                </c:pt>
                <c:pt idx="1">
                  <c:v>Пешеходы</c:v>
                </c:pt>
                <c:pt idx="2">
                  <c:v>Велосипедисты</c:v>
                </c:pt>
                <c:pt idx="3">
                  <c:v>Водители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0.441</c:v>
                </c:pt>
                <c:pt idx="1">
                  <c:v>0.44900000000000001</c:v>
                </c:pt>
                <c:pt idx="2">
                  <c:v>8.8999999999999996E-2</c:v>
                </c:pt>
                <c:pt idx="3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FFA-9B4C-8D48-E57FCD4FA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4326798938049028E-2"/>
          <c:y val="5.0640446080703679E-2"/>
          <c:w val="0.70361207471200515"/>
          <c:h val="0.933101302920365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ДТП с детьми-пешеходами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08-2F45-84FF-694094F48B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 СВЭ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08-2F45-84FF-694094F48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674688"/>
        <c:axId val="50680576"/>
        <c:axId val="50683904"/>
      </c:bar3DChart>
      <c:catAx>
        <c:axId val="5067468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50680576"/>
        <c:crosses val="autoZero"/>
        <c:auto val="1"/>
        <c:lblAlgn val="ctr"/>
        <c:lblOffset val="100"/>
        <c:noMultiLvlLbl val="0"/>
      </c:catAx>
      <c:valAx>
        <c:axId val="506805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0674688"/>
        <c:crosses val="autoZero"/>
        <c:crossBetween val="between"/>
      </c:valAx>
      <c:serAx>
        <c:axId val="50683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0680576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7.3280946361146668E-2"/>
          <c:w val="1"/>
          <c:h val="0.868349027650640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3"/>
            <c:extLst>
              <c:ext xmlns:c16="http://schemas.microsoft.com/office/drawing/2014/chart" uri="{C3380CC4-5D6E-409C-BE32-E72D297353CC}">
                <c16:uniqueId val="{00000000-20A8-D647-B41E-C0DF215473E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383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8-D647-B41E-C0DF215473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1"/>
            <c:bubble3D val="0"/>
            <c:explosion val="18"/>
            <c:extLst>
              <c:ext xmlns:c16="http://schemas.microsoft.com/office/drawing/2014/chart" uri="{C3380CC4-5D6E-409C-BE32-E72D297353CC}">
                <c16:uniqueId val="{00000000-D946-854C-9D24-24CC0F4C1818}"/>
              </c:ext>
            </c:extLst>
          </c:dPt>
          <c:dPt>
            <c:idx val="2"/>
            <c:bubble3D val="0"/>
            <c:explosion val="0"/>
            <c:extLst>
              <c:ext xmlns:c16="http://schemas.microsoft.com/office/drawing/2014/chart" uri="{C3380CC4-5D6E-409C-BE32-E72D297353CC}">
                <c16:uniqueId val="{00000001-D946-854C-9D24-24CC0F4C1818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дети от 0до 6 лет</c:v>
                </c:pt>
                <c:pt idx="1">
                  <c:v>дети от 7 до 10 лет </c:v>
                </c:pt>
                <c:pt idx="2">
                  <c:v>дети от 11 до 15 лет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116</c:v>
                </c:pt>
                <c:pt idx="2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46-854C-9D24-24CC0F4C1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3878F3-4153-4DB9-A50E-0E5692D8041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85D096-52CA-4DB0-A1C5-CEAEEA08929F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Самара</a:t>
          </a:r>
        </a:p>
      </dgm:t>
    </dgm:pt>
    <dgm:pt modelId="{B8A14117-AA9E-4B51-8135-9E972D9179D8}" type="parTrans" cxnId="{9F007F5F-82BA-4C83-991B-965B8B6C18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768F5EA-082B-4BB2-A323-69E5813FD9C1}" type="sibTrans" cxnId="{9F007F5F-82BA-4C83-991B-965B8B6C187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FDB0EDF-EF4C-4868-BC8B-B376253DB3E9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18225EC6-115A-4419-A807-1A10BA20A818}" type="parTrans" cxnId="{39145004-5FD3-467C-8BB4-989FC7050D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FFAE06C-DF1E-4451-AB63-F346904B2E16}" type="sibTrans" cxnId="{39145004-5FD3-467C-8BB4-989FC7050D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E8DBA10-9E4C-429D-B7BB-D25665EDF8F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13 лет</a:t>
          </a:r>
        </a:p>
      </dgm:t>
    </dgm:pt>
    <dgm:pt modelId="{427A643B-6AF3-4499-AB96-D9011AB5FFEA}" type="parTrans" cxnId="{623BE9F9-C9A9-467F-AAA2-D461A2347D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A6681E-2507-4D3B-B7CC-E20D415AF6FD}" type="sibTrans" cxnId="{623BE9F9-C9A9-467F-AAA2-D461A2347D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6EBF0F9-528D-4468-A639-1BECDD748BF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6 лет</a:t>
          </a:r>
        </a:p>
      </dgm:t>
    </dgm:pt>
    <dgm:pt modelId="{8563F55B-3A60-473F-9FC4-5B3FA69B9E7A}" type="parTrans" cxnId="{42C8820C-01F6-4362-BB14-F1179E63C5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0EF9BA8-9604-40DB-96DA-EB823FE90BCB}" type="sibTrans" cxnId="{42C8820C-01F6-4362-BB14-F1179E63C5E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F043C5-74ED-4F75-B7E7-FB418C4AB1A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C0324187-FE9C-4B8B-A2C8-04C6B0CDC0AC}" type="parTrans" cxnId="{C379C881-1900-4E31-AAE6-B8E8609C90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08B5F4-CF19-4FA0-A60D-8FA91DEB8DF7}" type="sibTrans" cxnId="{C379C881-1900-4E31-AAE6-B8E8609C909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4EF7020-923F-40F9-9B06-972BF85894CE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Исаклинский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gm:t>
    </dgm:pt>
    <dgm:pt modelId="{FB128081-13BF-4D5B-9072-8C528BD68D4C}" type="parTrans" cxnId="{84102A04-5566-47BD-920A-585114C71C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39A497-0B9F-4BC7-B14D-C99BB6952F98}" type="sibTrans" cxnId="{84102A04-5566-47BD-920A-585114C71CA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6C58A33-1937-43FE-B03F-F4967FC37E77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девочка </a:t>
          </a:r>
        </a:p>
      </dgm:t>
    </dgm:pt>
    <dgm:pt modelId="{B5A6E5A1-6C44-44DE-B19B-B30AED62B161}" type="parTrans" cxnId="{534AE4AF-6626-48C7-9C30-12BEBF66E3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144747-9137-4F59-836B-931D17856294}" type="sibTrans" cxnId="{534AE4AF-6626-48C7-9C30-12BEBF66E33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BD4EE3D-DC4F-4984-87E2-8C5C5C804CF8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5 месяцев</a:t>
          </a:r>
        </a:p>
      </dgm:t>
    </dgm:pt>
    <dgm:pt modelId="{D28A672B-9BD0-428C-BE39-13F9862C442F}" type="parTrans" cxnId="{003548E5-4C3A-4D56-9363-B3CE4630E9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F3D027D-212B-4469-AC72-FFE338D14A93}" type="sibTrans" cxnId="{003548E5-4C3A-4D56-9363-B3CE4630E9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4BF1386-2106-4895-AE19-0A270954DCD5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Ставропольский район</a:t>
          </a:r>
        </a:p>
      </dgm:t>
    </dgm:pt>
    <dgm:pt modelId="{8DE2DD39-69E2-4B75-A053-BBA2C154575F}" type="parTrans" cxnId="{0A1D09D9-4016-4D7F-806A-E19C4F62D3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9492AA6-CF49-4E2F-83AA-819E0DAA052D}" type="sibTrans" cxnId="{0A1D09D9-4016-4D7F-806A-E19C4F62D38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F3193FF-F4E6-4465-ACFD-56E691CC2866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7 лет</a:t>
          </a:r>
        </a:p>
      </dgm:t>
    </dgm:pt>
    <dgm:pt modelId="{85ABFE80-25DA-4532-866D-59F4496C50B2}" type="parTrans" cxnId="{91754DF2-235D-42CB-831E-A83F82E67E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7299E33-23F0-4D8C-B2BB-F4DAA406B1EC}" type="sibTrans" cxnId="{91754DF2-235D-42CB-831E-A83F82E67E1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A3291D-3ABF-4C3E-8EB4-B38A0D585DB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девочка</a:t>
          </a:r>
        </a:p>
      </dgm:t>
    </dgm:pt>
    <dgm:pt modelId="{9DC253E0-EFB6-474A-889D-2E4C0B8EF2F2}" type="parTrans" cxnId="{4F10F757-B3BF-407D-951E-67386B728B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39F903D-8BA3-499B-BBAD-1368958B0955}" type="sibTrans" cxnId="{4F10F757-B3BF-407D-951E-67386B728B7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0D8060-1ED6-4A7A-9974-18DF6C43908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E74729AC-4E94-44A6-851A-DFBF904E7490}" type="parTrans" cxnId="{D08544A5-060B-4A41-82E8-E368DAC63D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B70237-4425-4694-BD96-FC3641B072E7}" type="sibTrans" cxnId="{D08544A5-060B-4A41-82E8-E368DAC63D2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C52460F-2824-4B70-959D-59FBB0DD440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8 лет</a:t>
          </a:r>
        </a:p>
      </dgm:t>
    </dgm:pt>
    <dgm:pt modelId="{81EA8A6D-7635-4632-8A96-4E63595CBF75}" type="parTrans" cxnId="{98029E27-13DF-4B3A-A98E-AAD8C0B2FA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F9B26BD-0B57-45EB-AAE1-830A4447334A}" type="sibTrans" cxnId="{98029E27-13DF-4B3A-A98E-AAD8C0B2FAE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C6C99E7-A6C4-4BF8-9572-FF8047DFCF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AC0F2ED7-AEC0-4F0E-B09B-C3E23E1640F4}" type="parTrans" cxnId="{86A54B14-890B-4A9F-8D3A-A16D4325ED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29D908D-E287-43CA-9E30-29A804F7D054}" type="sibTrans" cxnId="{86A54B14-890B-4A9F-8D3A-A16D4325ED5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1056F61-045E-4D7C-85D3-08846B00C26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13 лет</a:t>
          </a:r>
        </a:p>
      </dgm:t>
    </dgm:pt>
    <dgm:pt modelId="{F043C7C7-D5BD-4847-8206-7DAD2197B088}" type="parTrans" cxnId="{C382A6AA-0A86-4C57-9687-167D6ACAAA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ECB308-B33F-443C-B44D-8DADBE8625FF}" type="sibTrans" cxnId="{C382A6AA-0A86-4C57-9687-167D6ACAAA1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AE304EC-B4FC-4D64-80A3-0E91C96D9E7C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Большеглушицкий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gm:t>
    </dgm:pt>
    <dgm:pt modelId="{D0A080D6-5D1A-4088-84D3-EA960B95E3AC}" type="parTrans" cxnId="{485E1560-5BEA-41A1-8273-7298F9C5E6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334BE0F-2326-4D85-AE5A-FB3F0D2BE589}" type="sibTrans" cxnId="{485E1560-5BEA-41A1-8273-7298F9C5E6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9D5B696-F774-4D5D-855A-E522618FA9B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F4C6F2D7-2F41-4B0F-AD9E-98CBF2E29E2D}" type="parTrans" cxnId="{03C05BA2-ED1F-4199-A759-E93A21DFB2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2ED6477-D48D-4789-8F6D-425A0DBC1524}" type="sibTrans" cxnId="{03C05BA2-ED1F-4199-A759-E93A21DFB23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903347D-CDDC-4975-B004-F15B7E1DCB9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3B2EFF97-000C-4A98-A9D5-5227C8345E48}" type="parTrans" cxnId="{9449CE0B-A61D-4F9C-9897-78E4F10336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F1DD07-CF84-4137-BB73-B888820DB4FA}" type="sibTrans" cxnId="{9449CE0B-A61D-4F9C-9897-78E4F103363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675B284-6400-4149-A4C9-19A1657B3C5B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Нефтегорского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gm:t>
    </dgm:pt>
    <dgm:pt modelId="{228C5289-1B89-4CEB-B55F-55D5D276593C}" type="parTrans" cxnId="{DC472F5D-B0D2-4A2E-9D8A-08DB9F8EC6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50A2E3-8DE7-4ECC-9955-CA90AAAABB77}" type="sibTrans" cxnId="{DC472F5D-B0D2-4A2E-9D8A-08DB9F8EC6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82713BA-3E97-444E-9A74-031780BF086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278C8DA1-64A5-49CC-A3E4-8BDB76B1535C}" type="parTrans" cxnId="{AEA3DD6A-C510-4E23-B6EA-36200471B5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7D418E0-0FA8-4DC7-B607-02B61E800217}" type="sibTrans" cxnId="{AEA3DD6A-C510-4E23-B6EA-36200471B53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C8B9903-CF9B-4961-B1F3-250FFC4EEEB3}">
      <dgm:prSet phldrT="[Текст]" custT="1"/>
      <dgm:spPr/>
      <dgm:t>
        <a:bodyPr/>
        <a:lstStyle/>
        <a:p>
          <a:r>
            <a:rPr lang="ru-RU" sz="1400" baseline="0" dirty="0" err="1">
              <a:latin typeface="Times New Roman" pitchFamily="18" charset="0"/>
              <a:cs typeface="Times New Roman" pitchFamily="18" charset="0"/>
            </a:rPr>
            <a:t>Краснояркого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gm:t>
    </dgm:pt>
    <dgm:pt modelId="{4062B105-03D7-4886-BF89-FFDF1BB3E809}" type="parTrans" cxnId="{5949965F-C618-4751-97EF-CB749AF690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95FABA8-405E-4A8C-A150-B1D2C9BA5F13}" type="sibTrans" cxnId="{5949965F-C618-4751-97EF-CB749AF690A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72CD2E-3272-4198-97E5-7AFCA29D227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016D59E5-CE64-418D-9983-E8095EEE1065}" type="parTrans" cxnId="{3CFA8C94-6C8A-486C-946D-D47A8724F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DEFCB89-4FED-46CE-83BD-A85E69D9328F}" type="sibTrans" cxnId="{3CFA8C94-6C8A-486C-946D-D47A8724F82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38E71C0-924B-4608-A3C9-01B04748BAC1}">
      <dgm:prSet phldrT="[Текст]"/>
      <dgm:spPr/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переходил дорогу на запрещающий сигнал светофора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1EF4E60-BAD7-4A1F-A1C6-DD0843A8372E}" type="parTrans" cxnId="{A0E79D69-7CAB-402C-BE19-14890C8EEB4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D2DCB9-F52E-4497-AB74-6BBDD84FD6CC}" type="sibTrans" cxnId="{A0E79D69-7CAB-402C-BE19-14890C8EEB4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757D14-612F-46B3-BFF7-19074A8E96F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 2 года</a:t>
          </a:r>
        </a:p>
      </dgm:t>
    </dgm:pt>
    <dgm:pt modelId="{5089BFED-4837-457C-A1C6-7F8C998BCCEB}" type="parTrans" cxnId="{DC4E060D-667F-4CD2-AAD1-815DB2A2ED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CDFD7B-46E7-49D9-9F57-590E30FC9632}" type="sibTrans" cxnId="{DC4E060D-667F-4CD2-AAD1-815DB2A2ED9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ABB331-A23C-4DB1-BF1D-0B9A97CF2B0D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10 лет</a:t>
          </a:r>
        </a:p>
      </dgm:t>
    </dgm:pt>
    <dgm:pt modelId="{418EBC1E-9004-45E3-BF3E-3C52D2B6998C}" type="parTrans" cxnId="{11EA9629-3C22-4059-9A0E-C81D50131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F0514E-B686-4059-AE84-D0154D7E66C2}" type="sibTrans" cxnId="{11EA9629-3C22-4059-9A0E-C81D50131E9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97B165D-5AA4-4E4F-826C-B43C9179505E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11 лет</a:t>
          </a:r>
        </a:p>
      </dgm:t>
    </dgm:pt>
    <dgm:pt modelId="{59553E7E-31BE-4A3A-8F23-5AB75EFD0609}" type="parTrans" cxnId="{30E124B4-5A1F-45B4-B7C3-5A0923986CD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869F622-1584-44EF-ACC2-BBB0FA0223D5}" type="sibTrans" cxnId="{30E124B4-5A1F-45B4-B7C3-5A0923986CD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9099576-634B-443B-B404-6A5A270D629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15 лет</a:t>
          </a:r>
        </a:p>
      </dgm:t>
    </dgm:pt>
    <dgm:pt modelId="{36F2FBF3-4871-4A2B-A8DF-AB20E3455054}" type="parTrans" cxnId="{E1DB9295-CA0D-4704-B205-D2E568DEE6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E21600-47B1-4664-98F5-6828CE32CEE1}" type="sibTrans" cxnId="{E1DB9295-CA0D-4704-B205-D2E568DEE65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619DD4-06F4-4921-8251-B949F3ABCD4A}">
      <dgm:prSet phldrT="[Текст]" custT="1"/>
      <dgm:spPr/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Тольятти</a:t>
          </a:r>
        </a:p>
      </dgm:t>
    </dgm:pt>
    <dgm:pt modelId="{F10B38B2-C01C-4DAC-93D8-01399B38CA26}" type="parTrans" cxnId="{0780FF7D-7F70-4C6B-A10A-23CED3D32096}">
      <dgm:prSet/>
      <dgm:spPr/>
      <dgm:t>
        <a:bodyPr/>
        <a:lstStyle/>
        <a:p>
          <a:endParaRPr lang="ru-RU"/>
        </a:p>
      </dgm:t>
    </dgm:pt>
    <dgm:pt modelId="{2F0982FB-E821-464D-ADF9-4618B8EA6FBA}" type="sibTrans" cxnId="{0780FF7D-7F70-4C6B-A10A-23CED3D32096}">
      <dgm:prSet/>
      <dgm:spPr/>
      <dgm:t>
        <a:bodyPr/>
        <a:lstStyle/>
        <a:p>
          <a:endParaRPr lang="ru-RU"/>
        </a:p>
      </dgm:t>
    </dgm:pt>
    <dgm:pt modelId="{72EA192C-9B58-4E05-BB15-4B14E275C26A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мальчик</a:t>
          </a:r>
        </a:p>
      </dgm:t>
    </dgm:pt>
    <dgm:pt modelId="{0A568E7F-5281-4EBF-94A0-448804310895}" type="parTrans" cxnId="{C6A0EAB8-7542-49EE-A70C-35E157899575}">
      <dgm:prSet/>
      <dgm:spPr/>
      <dgm:t>
        <a:bodyPr/>
        <a:lstStyle/>
        <a:p>
          <a:endParaRPr lang="ru-RU"/>
        </a:p>
      </dgm:t>
    </dgm:pt>
    <dgm:pt modelId="{2832D72F-0B8C-4DBA-9454-F28E2E7BC11B}" type="sibTrans" cxnId="{C6A0EAB8-7542-49EE-A70C-35E157899575}">
      <dgm:prSet/>
      <dgm:spPr/>
      <dgm:t>
        <a:bodyPr/>
        <a:lstStyle/>
        <a:p>
          <a:endParaRPr lang="ru-RU"/>
        </a:p>
      </dgm:t>
    </dgm:pt>
    <dgm:pt modelId="{ACB646E2-F7EF-41F0-B1F4-80E4E8E88BF3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11 лет</a:t>
          </a:r>
        </a:p>
      </dgm:t>
    </dgm:pt>
    <dgm:pt modelId="{D82FCC3A-1CBF-4792-81AF-5F4263961478}" type="parTrans" cxnId="{429FAB32-CCAC-4735-81E9-A6818224A635}">
      <dgm:prSet/>
      <dgm:spPr/>
      <dgm:t>
        <a:bodyPr/>
        <a:lstStyle/>
        <a:p>
          <a:endParaRPr lang="ru-RU"/>
        </a:p>
      </dgm:t>
    </dgm:pt>
    <dgm:pt modelId="{9F2D87D8-7975-46D6-BECB-173BC0023659}" type="sibTrans" cxnId="{429FAB32-CCAC-4735-81E9-A6818224A635}">
      <dgm:prSet/>
      <dgm:spPr/>
      <dgm:t>
        <a:bodyPr/>
        <a:lstStyle/>
        <a:p>
          <a:endParaRPr lang="ru-RU"/>
        </a:p>
      </dgm:t>
    </dgm:pt>
    <dgm:pt modelId="{79F662EF-769B-4A22-BE48-DB37A1E82DDB}">
      <dgm:prSet phldrT="[Текст]" custT="1"/>
      <dgm:spPr/>
      <dgm:t>
        <a:bodyPr/>
        <a:lstStyle/>
        <a:p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Сергиевский район</a:t>
          </a:r>
        </a:p>
      </dgm:t>
    </dgm:pt>
    <dgm:pt modelId="{CFE4D271-AC59-474B-81BF-C798727CFFFB}" type="sibTrans" cxnId="{8BD97FD0-9FA0-4B55-A648-96501461EFD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DCD39FA-71FD-4577-9790-E6432543225D}" type="parTrans" cxnId="{8BD97FD0-9FA0-4B55-A648-96501461EFD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B7753E6-96F9-4B69-834E-A27863576ED1}">
      <dgm:prSet phldrT="[Текст]"/>
      <dgm:spPr/>
      <dgm:t>
        <a:bodyPr/>
        <a:lstStyle/>
        <a:p>
          <a:r>
            <a:rPr lang="ru-RU" b="1" i="1" dirty="0"/>
            <a:t>находился на проезжей части без цели ее перехода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CB3CD3E-CCFB-48B4-8B90-0E11405195D8}" type="parTrans" cxnId="{D13115E1-7F4A-47D0-A60D-019A87AC961E}">
      <dgm:prSet/>
      <dgm:spPr/>
      <dgm:t>
        <a:bodyPr/>
        <a:lstStyle/>
        <a:p>
          <a:endParaRPr lang="ru-RU"/>
        </a:p>
      </dgm:t>
    </dgm:pt>
    <dgm:pt modelId="{3ECB2975-1943-479F-97D6-AA2444B09C0A}" type="sibTrans" cxnId="{D13115E1-7F4A-47D0-A60D-019A87AC961E}">
      <dgm:prSet/>
      <dgm:spPr/>
      <dgm:t>
        <a:bodyPr/>
        <a:lstStyle/>
        <a:p>
          <a:endParaRPr lang="ru-RU"/>
        </a:p>
      </dgm:t>
    </dgm:pt>
    <dgm:pt modelId="{8C20A1FE-F483-4CB0-B199-5BC570153B1A}" type="pres">
      <dgm:prSet presAssocID="{1C3878F3-4153-4DB9-A50E-0E5692D8041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4278E05-2C83-471A-860F-4117FB116288}" type="pres">
      <dgm:prSet presAssocID="{8585D096-52CA-4DB0-A1C5-CEAEEA08929F}" presName="horFlow" presStyleCnt="0"/>
      <dgm:spPr/>
    </dgm:pt>
    <dgm:pt modelId="{B7125462-56FE-4D4A-9A36-D6CB3F83E607}" type="pres">
      <dgm:prSet presAssocID="{8585D096-52CA-4DB0-A1C5-CEAEEA08929F}" presName="bigChev" presStyleLbl="node1" presStyleIdx="0" presStyleCnt="8" custScaleX="249747"/>
      <dgm:spPr/>
    </dgm:pt>
    <dgm:pt modelId="{AE622EC9-E445-4DA2-AAAF-05CA2373538D}" type="pres">
      <dgm:prSet presAssocID="{18225EC6-115A-4419-A807-1A10BA20A818}" presName="parTrans" presStyleCnt="0"/>
      <dgm:spPr/>
    </dgm:pt>
    <dgm:pt modelId="{57199733-0C5E-46C3-B2D9-1FD9BA3A6037}" type="pres">
      <dgm:prSet presAssocID="{0FDB0EDF-EF4C-4868-BC8B-B376253DB3E9}" presName="node" presStyleLbl="alignAccFollowNode1" presStyleIdx="0" presStyleCnt="13">
        <dgm:presLayoutVars>
          <dgm:bulletEnabled val="1"/>
        </dgm:presLayoutVars>
      </dgm:prSet>
      <dgm:spPr/>
    </dgm:pt>
    <dgm:pt modelId="{8283CE78-2111-44D4-95F6-5EA86EA1469E}" type="pres">
      <dgm:prSet presAssocID="{4FFAE06C-DF1E-4451-AB63-F346904B2E16}" presName="sibTrans" presStyleCnt="0"/>
      <dgm:spPr/>
    </dgm:pt>
    <dgm:pt modelId="{0BF63ABE-6F83-4CB4-ABBA-2359A5B4DE6F}" type="pres">
      <dgm:prSet presAssocID="{938E71C0-924B-4608-A3C9-01B04748BAC1}" presName="node" presStyleLbl="alignAccFollowNode1" presStyleIdx="1" presStyleCnt="13" custScaleX="319707">
        <dgm:presLayoutVars>
          <dgm:bulletEnabled val="1"/>
        </dgm:presLayoutVars>
      </dgm:prSet>
      <dgm:spPr/>
    </dgm:pt>
    <dgm:pt modelId="{080FDD3B-A418-4F6C-B383-4CFC021422A4}" type="pres">
      <dgm:prSet presAssocID="{8585D096-52CA-4DB0-A1C5-CEAEEA08929F}" presName="vSp" presStyleCnt="0"/>
      <dgm:spPr/>
    </dgm:pt>
    <dgm:pt modelId="{90E97D5F-7886-4372-98FA-47EBE7A975D8}" type="pres">
      <dgm:prSet presAssocID="{05619DD4-06F4-4921-8251-B949F3ABCD4A}" presName="horFlow" presStyleCnt="0"/>
      <dgm:spPr/>
    </dgm:pt>
    <dgm:pt modelId="{6164AA82-F86C-4B9F-A394-B4AC26866BF5}" type="pres">
      <dgm:prSet presAssocID="{05619DD4-06F4-4921-8251-B949F3ABCD4A}" presName="bigChev" presStyleLbl="node1" presStyleIdx="1" presStyleCnt="8" custScaleX="237871"/>
      <dgm:spPr/>
    </dgm:pt>
    <dgm:pt modelId="{B5052F50-60F7-4B52-AE48-0C768AAC7B39}" type="pres">
      <dgm:prSet presAssocID="{0A568E7F-5281-4EBF-94A0-448804310895}" presName="parTrans" presStyleCnt="0"/>
      <dgm:spPr/>
    </dgm:pt>
    <dgm:pt modelId="{2986776D-BA08-440F-B425-27773A0EBD65}" type="pres">
      <dgm:prSet presAssocID="{72EA192C-9B58-4E05-BB15-4B14E275C26A}" presName="node" presStyleLbl="alignAccFollowNode1" presStyleIdx="2" presStyleCnt="13">
        <dgm:presLayoutVars>
          <dgm:bulletEnabled val="1"/>
        </dgm:presLayoutVars>
      </dgm:prSet>
      <dgm:spPr/>
    </dgm:pt>
    <dgm:pt modelId="{2EA7903F-548A-4C80-A07E-ED7CBDC683AC}" type="pres">
      <dgm:prSet presAssocID="{05619DD4-06F4-4921-8251-B949F3ABCD4A}" presName="vSp" presStyleCnt="0"/>
      <dgm:spPr/>
    </dgm:pt>
    <dgm:pt modelId="{C1A548DA-D7D8-4FC2-84B1-B46D351DC808}" type="pres">
      <dgm:prSet presAssocID="{79F662EF-769B-4A22-BE48-DB37A1E82DDB}" presName="horFlow" presStyleCnt="0"/>
      <dgm:spPr/>
    </dgm:pt>
    <dgm:pt modelId="{457F1068-27BD-47B6-804C-BC64682124BB}" type="pres">
      <dgm:prSet presAssocID="{79F662EF-769B-4A22-BE48-DB37A1E82DDB}" presName="bigChev" presStyleLbl="node1" presStyleIdx="2" presStyleCnt="8" custScaleX="252693"/>
      <dgm:spPr/>
    </dgm:pt>
    <dgm:pt modelId="{CAA08336-35DA-4776-A270-A4BC657F0D57}" type="pres">
      <dgm:prSet presAssocID="{C0324187-FE9C-4B8B-A2C8-04C6B0CDC0AC}" presName="parTrans" presStyleCnt="0"/>
      <dgm:spPr/>
    </dgm:pt>
    <dgm:pt modelId="{C11A941F-2E99-4DC5-88B3-056663281E8E}" type="pres">
      <dgm:prSet presAssocID="{ADF043C5-74ED-4F75-B7E7-FB418C4AB1AE}" presName="node" presStyleLbl="alignAccFollowNode1" presStyleIdx="3" presStyleCnt="13">
        <dgm:presLayoutVars>
          <dgm:bulletEnabled val="1"/>
        </dgm:presLayoutVars>
      </dgm:prSet>
      <dgm:spPr/>
    </dgm:pt>
    <dgm:pt modelId="{D355BFB5-92EE-4A02-A083-6B0D0E3B8958}" type="pres">
      <dgm:prSet presAssocID="{8308B5F4-CF19-4FA0-A60D-8FA91DEB8DF7}" presName="sibTrans" presStyleCnt="0"/>
      <dgm:spPr/>
    </dgm:pt>
    <dgm:pt modelId="{23061BFF-E8B9-4105-A0C2-A4934B6E1A23}" type="pres">
      <dgm:prSet presAssocID="{3A0D8060-1ED6-4A7A-9974-18DF6C43908D}" presName="node" presStyleLbl="alignAccFollowNode1" presStyleIdx="4" presStyleCnt="13">
        <dgm:presLayoutVars>
          <dgm:bulletEnabled val="1"/>
        </dgm:presLayoutVars>
      </dgm:prSet>
      <dgm:spPr/>
    </dgm:pt>
    <dgm:pt modelId="{46A01DF8-136E-40E9-AC6F-A3D6C9667EFE}" type="pres">
      <dgm:prSet presAssocID="{CDB70237-4425-4694-BD96-FC3641B072E7}" presName="sibTrans" presStyleCnt="0"/>
      <dgm:spPr/>
    </dgm:pt>
    <dgm:pt modelId="{D456E966-650E-4B22-9653-96F718923741}" type="pres">
      <dgm:prSet presAssocID="{9C6C99E7-A6C4-4BF8-9572-FF8047DFCF9B}" presName="node" presStyleLbl="alignAccFollowNode1" presStyleIdx="5" presStyleCnt="13">
        <dgm:presLayoutVars>
          <dgm:bulletEnabled val="1"/>
        </dgm:presLayoutVars>
      </dgm:prSet>
      <dgm:spPr/>
    </dgm:pt>
    <dgm:pt modelId="{9CAA0069-482D-45B1-A201-CE2914FEFA99}" type="pres">
      <dgm:prSet presAssocID="{79F662EF-769B-4A22-BE48-DB37A1E82DDB}" presName="vSp" presStyleCnt="0"/>
      <dgm:spPr/>
    </dgm:pt>
    <dgm:pt modelId="{549F6EF2-EAE4-4B24-B8BC-98441C068287}" type="pres">
      <dgm:prSet presAssocID="{E4EF7020-923F-40F9-9B06-972BF85894CE}" presName="horFlow" presStyleCnt="0"/>
      <dgm:spPr/>
    </dgm:pt>
    <dgm:pt modelId="{D55B60A2-FD88-4732-B4D3-BAA27D24746A}" type="pres">
      <dgm:prSet presAssocID="{E4EF7020-923F-40F9-9B06-972BF85894CE}" presName="bigChev" presStyleLbl="node1" presStyleIdx="3" presStyleCnt="8" custScaleX="255639"/>
      <dgm:spPr/>
    </dgm:pt>
    <dgm:pt modelId="{D3BBFD7B-390E-4BE5-A60F-29BC5713A854}" type="pres">
      <dgm:prSet presAssocID="{9DC253E0-EFB6-474A-889D-2E4C0B8EF2F2}" presName="parTrans" presStyleCnt="0"/>
      <dgm:spPr/>
    </dgm:pt>
    <dgm:pt modelId="{FAD59853-2405-4125-A306-97CE49066641}" type="pres">
      <dgm:prSet presAssocID="{80A3291D-3ABF-4C3E-8EB4-B38A0D585DB1}" presName="node" presStyleLbl="alignAccFollowNode1" presStyleIdx="6" presStyleCnt="13">
        <dgm:presLayoutVars>
          <dgm:bulletEnabled val="1"/>
        </dgm:presLayoutVars>
      </dgm:prSet>
      <dgm:spPr/>
    </dgm:pt>
    <dgm:pt modelId="{7F9A558D-7A45-40E3-B2C3-9D3907BE54C8}" type="pres">
      <dgm:prSet presAssocID="{E4EF7020-923F-40F9-9B06-972BF85894CE}" presName="vSp" presStyleCnt="0"/>
      <dgm:spPr/>
    </dgm:pt>
    <dgm:pt modelId="{F9FB3143-12AD-4D72-BCF0-606A51B693C8}" type="pres">
      <dgm:prSet presAssocID="{34BF1386-2106-4895-AE19-0A270954DCD5}" presName="horFlow" presStyleCnt="0"/>
      <dgm:spPr/>
    </dgm:pt>
    <dgm:pt modelId="{59FD0837-35B5-4B7B-8B1D-66EBC4923349}" type="pres">
      <dgm:prSet presAssocID="{34BF1386-2106-4895-AE19-0A270954DCD5}" presName="bigChev" presStyleLbl="node1" presStyleIdx="4" presStyleCnt="8" custScaleX="255638"/>
      <dgm:spPr/>
    </dgm:pt>
    <dgm:pt modelId="{F59D0A0B-FE2A-4EB3-9013-9F71EAE192D0}" type="pres">
      <dgm:prSet presAssocID="{B5A6E5A1-6C44-44DE-B19B-B30AED62B161}" presName="parTrans" presStyleCnt="0"/>
      <dgm:spPr/>
    </dgm:pt>
    <dgm:pt modelId="{FCCA3AFD-52EB-4C84-A596-D69A9119EA2B}" type="pres">
      <dgm:prSet presAssocID="{36C58A33-1937-43FE-B03F-F4967FC37E77}" presName="node" presStyleLbl="alignAccFollowNode1" presStyleIdx="7" presStyleCnt="13">
        <dgm:presLayoutVars>
          <dgm:bulletEnabled val="1"/>
        </dgm:presLayoutVars>
      </dgm:prSet>
      <dgm:spPr/>
    </dgm:pt>
    <dgm:pt modelId="{9CF9ED62-B375-4246-ADFE-8F51CCCCECA3}" type="pres">
      <dgm:prSet presAssocID="{34BF1386-2106-4895-AE19-0A270954DCD5}" presName="vSp" presStyleCnt="0"/>
      <dgm:spPr/>
    </dgm:pt>
    <dgm:pt modelId="{564173E8-BFE3-4CD5-B810-1257FA473933}" type="pres">
      <dgm:prSet presAssocID="{4AE304EC-B4FC-4D64-80A3-0E91C96D9E7C}" presName="horFlow" presStyleCnt="0"/>
      <dgm:spPr/>
    </dgm:pt>
    <dgm:pt modelId="{1C1F45B3-B64F-4F61-A3B9-F38C5F22D5DC}" type="pres">
      <dgm:prSet presAssocID="{4AE304EC-B4FC-4D64-80A3-0E91C96D9E7C}" presName="bigChev" presStyleLbl="node1" presStyleIdx="5" presStyleCnt="8" custScaleX="245655"/>
      <dgm:spPr/>
    </dgm:pt>
    <dgm:pt modelId="{C311979D-B122-48D7-801C-C5B6395A40BB}" type="pres">
      <dgm:prSet presAssocID="{F4C6F2D7-2F41-4B0F-AD9E-98CBF2E29E2D}" presName="parTrans" presStyleCnt="0"/>
      <dgm:spPr/>
    </dgm:pt>
    <dgm:pt modelId="{414DD1D8-94FD-467E-9D04-263AE160BE7E}" type="pres">
      <dgm:prSet presAssocID="{79D5B696-F774-4D5D-855A-E522618FA9BA}" presName="node" presStyleLbl="alignAccFollowNode1" presStyleIdx="8" presStyleCnt="13">
        <dgm:presLayoutVars>
          <dgm:bulletEnabled val="1"/>
        </dgm:presLayoutVars>
      </dgm:prSet>
      <dgm:spPr/>
    </dgm:pt>
    <dgm:pt modelId="{EE33E429-FBD3-4398-BF16-D01624082692}" type="pres">
      <dgm:prSet presAssocID="{62ED6477-D48D-4789-8F6D-425A0DBC1524}" presName="sibTrans" presStyleCnt="0"/>
      <dgm:spPr/>
    </dgm:pt>
    <dgm:pt modelId="{062DB2BE-4952-4FD3-9EAB-5E614C7FCC22}" type="pres">
      <dgm:prSet presAssocID="{B903347D-CDDC-4975-B004-F15B7E1DCB9D}" presName="node" presStyleLbl="alignAccFollowNode1" presStyleIdx="9" presStyleCnt="13">
        <dgm:presLayoutVars>
          <dgm:bulletEnabled val="1"/>
        </dgm:presLayoutVars>
      </dgm:prSet>
      <dgm:spPr/>
    </dgm:pt>
    <dgm:pt modelId="{2B08052B-13C3-4579-960E-4294CBE28332}" type="pres">
      <dgm:prSet presAssocID="{4AE304EC-B4FC-4D64-80A3-0E91C96D9E7C}" presName="vSp" presStyleCnt="0"/>
      <dgm:spPr/>
    </dgm:pt>
    <dgm:pt modelId="{111B0D3F-AA7E-45DB-89EE-D0F45B5F3D04}" type="pres">
      <dgm:prSet presAssocID="{A675B284-6400-4149-A4C9-19A1657B3C5B}" presName="horFlow" presStyleCnt="0"/>
      <dgm:spPr/>
    </dgm:pt>
    <dgm:pt modelId="{5CAC6857-184F-4646-B91F-5616F40C30F1}" type="pres">
      <dgm:prSet presAssocID="{A675B284-6400-4149-A4C9-19A1657B3C5B}" presName="bigChev" presStyleLbl="node1" presStyleIdx="6" presStyleCnt="8" custScaleX="245655"/>
      <dgm:spPr/>
    </dgm:pt>
    <dgm:pt modelId="{447B2B9F-FD2E-4C6D-A0DA-207516AB8D55}" type="pres">
      <dgm:prSet presAssocID="{278C8DA1-64A5-49CC-A3E4-8BDB76B1535C}" presName="parTrans" presStyleCnt="0"/>
      <dgm:spPr/>
    </dgm:pt>
    <dgm:pt modelId="{5573D3ED-DEF7-4289-95E2-F3A02C3CE35B}" type="pres">
      <dgm:prSet presAssocID="{982713BA-3E97-444E-9A74-031780BF086B}" presName="node" presStyleLbl="alignAccFollowNode1" presStyleIdx="10" presStyleCnt="13">
        <dgm:presLayoutVars>
          <dgm:bulletEnabled val="1"/>
        </dgm:presLayoutVars>
      </dgm:prSet>
      <dgm:spPr/>
    </dgm:pt>
    <dgm:pt modelId="{C87FEA2F-565A-4758-8F85-9A8EA1ED2229}" type="pres">
      <dgm:prSet presAssocID="{A675B284-6400-4149-A4C9-19A1657B3C5B}" presName="vSp" presStyleCnt="0"/>
      <dgm:spPr/>
    </dgm:pt>
    <dgm:pt modelId="{02F59738-A695-4843-8CE6-5AEDF166C899}" type="pres">
      <dgm:prSet presAssocID="{7C8B9903-CF9B-4961-B1F3-250FFC4EEEB3}" presName="horFlow" presStyleCnt="0"/>
      <dgm:spPr/>
    </dgm:pt>
    <dgm:pt modelId="{C1653EBE-4C24-4B19-B986-6CCDB969D747}" type="pres">
      <dgm:prSet presAssocID="{7C8B9903-CF9B-4961-B1F3-250FFC4EEEB3}" presName="bigChev" presStyleLbl="node1" presStyleIdx="7" presStyleCnt="8" custScaleX="245655"/>
      <dgm:spPr/>
    </dgm:pt>
    <dgm:pt modelId="{2F168319-83D5-42FE-94E2-48E51A8B310F}" type="pres">
      <dgm:prSet presAssocID="{016D59E5-CE64-418D-9983-E8095EEE1065}" presName="parTrans" presStyleCnt="0"/>
      <dgm:spPr/>
    </dgm:pt>
    <dgm:pt modelId="{6D980791-FA35-40D2-8A6D-98553A70629B}" type="pres">
      <dgm:prSet presAssocID="{8072CD2E-3272-4198-97E5-7AFCA29D227E}" presName="node" presStyleLbl="alignAccFollowNode1" presStyleIdx="11" presStyleCnt="13">
        <dgm:presLayoutVars>
          <dgm:bulletEnabled val="1"/>
        </dgm:presLayoutVars>
      </dgm:prSet>
      <dgm:spPr/>
    </dgm:pt>
    <dgm:pt modelId="{7AB05DD0-C4E8-4F35-8C24-97A45C4C4A0A}" type="pres">
      <dgm:prSet presAssocID="{1DEFCB89-4FED-46CE-83BD-A85E69D9328F}" presName="sibTrans" presStyleCnt="0"/>
      <dgm:spPr/>
    </dgm:pt>
    <dgm:pt modelId="{CA5E47F7-A6FF-4861-9C6B-117F4CC08549}" type="pres">
      <dgm:prSet presAssocID="{6B7753E6-96F9-4B69-834E-A27863576ED1}" presName="node" presStyleLbl="alignAccFollowNode1" presStyleIdx="12" presStyleCnt="13" custScaleX="333736">
        <dgm:presLayoutVars>
          <dgm:bulletEnabled val="1"/>
        </dgm:presLayoutVars>
      </dgm:prSet>
      <dgm:spPr/>
    </dgm:pt>
  </dgm:ptLst>
  <dgm:cxnLst>
    <dgm:cxn modelId="{C8020C01-DD3F-4884-84B4-C485CB14E547}" type="presOf" srcId="{8585D096-52CA-4DB0-A1C5-CEAEEA08929F}" destId="{B7125462-56FE-4D4A-9A36-D6CB3F83E607}" srcOrd="0" destOrd="0" presId="urn:microsoft.com/office/officeart/2005/8/layout/lProcess3"/>
    <dgm:cxn modelId="{84102A04-5566-47BD-920A-585114C71CA3}" srcId="{1C3878F3-4153-4DB9-A50E-0E5692D8041F}" destId="{E4EF7020-923F-40F9-9B06-972BF85894CE}" srcOrd="3" destOrd="0" parTransId="{FB128081-13BF-4D5B-9072-8C528BD68D4C}" sibTransId="{3139A497-0B9F-4BC7-B14D-C99BB6952F98}"/>
    <dgm:cxn modelId="{39145004-5FD3-467C-8BB4-989FC7050D88}" srcId="{8585D096-52CA-4DB0-A1C5-CEAEEA08929F}" destId="{0FDB0EDF-EF4C-4868-BC8B-B376253DB3E9}" srcOrd="0" destOrd="0" parTransId="{18225EC6-115A-4419-A807-1A10BA20A818}" sibTransId="{4FFAE06C-DF1E-4451-AB63-F346904B2E16}"/>
    <dgm:cxn modelId="{14FA8305-BE1D-4FE7-9EF9-58CE2C86337E}" type="presOf" srcId="{7C8B9903-CF9B-4961-B1F3-250FFC4EEEB3}" destId="{C1653EBE-4C24-4B19-B986-6CCDB969D747}" srcOrd="0" destOrd="0" presId="urn:microsoft.com/office/officeart/2005/8/layout/lProcess3"/>
    <dgm:cxn modelId="{9449CE0B-A61D-4F9C-9897-78E4F1033637}" srcId="{4AE304EC-B4FC-4D64-80A3-0E91C96D9E7C}" destId="{B903347D-CDDC-4975-B004-F15B7E1DCB9D}" srcOrd="1" destOrd="0" parTransId="{3B2EFF97-000C-4A98-A9D5-5227C8345E48}" sibTransId="{D6F1DD07-CF84-4137-BB73-B888820DB4FA}"/>
    <dgm:cxn modelId="{42C8820C-01F6-4362-BB14-F1179E63C5E6}" srcId="{ADF043C5-74ED-4F75-B7E7-FB418C4AB1AE}" destId="{E6EBF0F9-528D-4468-A639-1BECDD748BF6}" srcOrd="0" destOrd="0" parTransId="{8563F55B-3A60-473F-9FC4-5B3FA69B9E7A}" sibTransId="{60EF9BA8-9604-40DB-96DA-EB823FE90BCB}"/>
    <dgm:cxn modelId="{DC4E060D-667F-4CD2-AAD1-815DB2A2ED94}" srcId="{79D5B696-F774-4D5D-855A-E522618FA9BA}" destId="{D6757D14-612F-46B3-BFF7-19074A8E96FA}" srcOrd="0" destOrd="0" parTransId="{5089BFED-4837-457C-A1C6-7F8C998BCCEB}" sibTransId="{E3CDFD7B-46E7-49D9-9F57-590E30FC9632}"/>
    <dgm:cxn modelId="{86A54B14-890B-4A9F-8D3A-A16D4325ED50}" srcId="{79F662EF-769B-4A22-BE48-DB37A1E82DDB}" destId="{9C6C99E7-A6C4-4BF8-9572-FF8047DFCF9B}" srcOrd="2" destOrd="0" parTransId="{AC0F2ED7-AEC0-4F0E-B09B-C3E23E1640F4}" sibTransId="{A29D908D-E287-43CA-9E30-29A804F7D054}"/>
    <dgm:cxn modelId="{DCD8B815-2BA3-4263-80DC-33B4D16BE05C}" type="presOf" srcId="{C97B165D-5AA4-4E4F-826C-B43C9179505E}" destId="{5573D3ED-DEF7-4289-95E2-F3A02C3CE35B}" srcOrd="0" destOrd="1" presId="urn:microsoft.com/office/officeart/2005/8/layout/lProcess3"/>
    <dgm:cxn modelId="{BF100E19-E7BB-42B5-89CA-80F4A4DB831B}" type="presOf" srcId="{8072CD2E-3272-4198-97E5-7AFCA29D227E}" destId="{6D980791-FA35-40D2-8A6D-98553A70629B}" srcOrd="0" destOrd="0" presId="urn:microsoft.com/office/officeart/2005/8/layout/lProcess3"/>
    <dgm:cxn modelId="{9D1D041C-AB20-4172-A9E4-B4F8FE52839B}" type="presOf" srcId="{938E71C0-924B-4608-A3C9-01B04748BAC1}" destId="{0BF63ABE-6F83-4CB4-ABBA-2359A5B4DE6F}" srcOrd="0" destOrd="0" presId="urn:microsoft.com/office/officeart/2005/8/layout/lProcess3"/>
    <dgm:cxn modelId="{98029E27-13DF-4B3A-A98E-AAD8C0B2FAE5}" srcId="{3A0D8060-1ED6-4A7A-9974-18DF6C43908D}" destId="{CC52460F-2824-4B70-959D-59FBB0DD4401}" srcOrd="0" destOrd="0" parTransId="{81EA8A6D-7635-4632-8A96-4E63595CBF75}" sibTransId="{5F9B26BD-0B57-45EB-AAE1-830A4447334A}"/>
    <dgm:cxn modelId="{FE977929-E7CE-40EC-BB0D-88B74A7FFC03}" type="presOf" srcId="{8BD4EE3D-DC4F-4984-87E2-8C5C5C804CF8}" destId="{FCCA3AFD-52EB-4C84-A596-D69A9119EA2B}" srcOrd="0" destOrd="1" presId="urn:microsoft.com/office/officeart/2005/8/layout/lProcess3"/>
    <dgm:cxn modelId="{11EA9629-3C22-4059-9A0E-C81D50131E96}" srcId="{B903347D-CDDC-4975-B004-F15B7E1DCB9D}" destId="{ABABB331-A23C-4DB1-BF1D-0B9A97CF2B0D}" srcOrd="0" destOrd="0" parTransId="{418EBC1E-9004-45E3-BF3E-3C52D2B6998C}" sibTransId="{0AF0514E-B686-4059-AE84-D0154D7E66C2}"/>
    <dgm:cxn modelId="{893B1631-E998-437A-A7E7-06EE41485368}" type="presOf" srcId="{79F662EF-769B-4A22-BE48-DB37A1E82DDB}" destId="{457F1068-27BD-47B6-804C-BC64682124BB}" srcOrd="0" destOrd="0" presId="urn:microsoft.com/office/officeart/2005/8/layout/lProcess3"/>
    <dgm:cxn modelId="{429FAB32-CCAC-4735-81E9-A6818224A635}" srcId="{72EA192C-9B58-4E05-BB15-4B14E275C26A}" destId="{ACB646E2-F7EF-41F0-B1F4-80E4E8E88BF3}" srcOrd="0" destOrd="0" parTransId="{D82FCC3A-1CBF-4792-81AF-5F4263961478}" sibTransId="{9F2D87D8-7975-46D6-BECB-173BC0023659}"/>
    <dgm:cxn modelId="{658D3350-F5F5-4E78-B0EC-03BDCDF3B0B2}" type="presOf" srcId="{0FDB0EDF-EF4C-4868-BC8B-B376253DB3E9}" destId="{57199733-0C5E-46C3-B2D9-1FD9BA3A6037}" srcOrd="0" destOrd="0" presId="urn:microsoft.com/office/officeart/2005/8/layout/lProcess3"/>
    <dgm:cxn modelId="{4F10F757-B3BF-407D-951E-67386B728B72}" srcId="{E4EF7020-923F-40F9-9B06-972BF85894CE}" destId="{80A3291D-3ABF-4C3E-8EB4-B38A0D585DB1}" srcOrd="0" destOrd="0" parTransId="{9DC253E0-EFB6-474A-889D-2E4C0B8EF2F2}" sibTransId="{839F903D-8BA3-499B-BBAD-1368958B0955}"/>
    <dgm:cxn modelId="{DC472F5D-B0D2-4A2E-9D8A-08DB9F8EC643}" srcId="{1C3878F3-4153-4DB9-A50E-0E5692D8041F}" destId="{A675B284-6400-4149-A4C9-19A1657B3C5B}" srcOrd="6" destOrd="0" parTransId="{228C5289-1B89-4CEB-B55F-55D5D276593C}" sibTransId="{AD50A2E3-8DE7-4ECC-9955-CA90AAAABB77}"/>
    <dgm:cxn modelId="{9F007F5F-82BA-4C83-991B-965B8B6C1875}" srcId="{1C3878F3-4153-4DB9-A50E-0E5692D8041F}" destId="{8585D096-52CA-4DB0-A1C5-CEAEEA08929F}" srcOrd="0" destOrd="0" parTransId="{B8A14117-AA9E-4B51-8135-9E972D9179D8}" sibTransId="{3768F5EA-082B-4BB2-A323-69E5813FD9C1}"/>
    <dgm:cxn modelId="{5949965F-C618-4751-97EF-CB749AF690A1}" srcId="{1C3878F3-4153-4DB9-A50E-0E5692D8041F}" destId="{7C8B9903-CF9B-4961-B1F3-250FFC4EEEB3}" srcOrd="7" destOrd="0" parTransId="{4062B105-03D7-4886-BF89-FFDF1BB3E809}" sibTransId="{A95FABA8-405E-4A8C-A150-B1D2C9BA5F13}"/>
    <dgm:cxn modelId="{485E1560-5BEA-41A1-8273-7298F9C5E68C}" srcId="{1C3878F3-4153-4DB9-A50E-0E5692D8041F}" destId="{4AE304EC-B4FC-4D64-80A3-0E91C96D9E7C}" srcOrd="5" destOrd="0" parTransId="{D0A080D6-5D1A-4088-84D3-EA960B95E3AC}" sibTransId="{0334BE0F-2326-4D85-AE5A-FB3F0D2BE589}"/>
    <dgm:cxn modelId="{74C95260-9A01-45A7-A1D8-9F959F23072E}" type="presOf" srcId="{3A0D8060-1ED6-4A7A-9974-18DF6C43908D}" destId="{23061BFF-E8B9-4105-A0C2-A4934B6E1A23}" srcOrd="0" destOrd="0" presId="urn:microsoft.com/office/officeart/2005/8/layout/lProcess3"/>
    <dgm:cxn modelId="{0032A567-FD6C-4924-9E52-59F830907768}" type="presOf" srcId="{9C6C99E7-A6C4-4BF8-9572-FF8047DFCF9B}" destId="{D456E966-650E-4B22-9653-96F718923741}" srcOrd="0" destOrd="0" presId="urn:microsoft.com/office/officeart/2005/8/layout/lProcess3"/>
    <dgm:cxn modelId="{A0E79D69-7CAB-402C-BE19-14890C8EEB4A}" srcId="{8585D096-52CA-4DB0-A1C5-CEAEEA08929F}" destId="{938E71C0-924B-4608-A3C9-01B04748BAC1}" srcOrd="1" destOrd="0" parTransId="{F1EF4E60-BAD7-4A1F-A1C6-DD0843A8372E}" sibTransId="{35D2DCB9-F52E-4497-AB74-6BBDD84FD6CC}"/>
    <dgm:cxn modelId="{AEA3DD6A-C510-4E23-B6EA-36200471B533}" srcId="{A675B284-6400-4149-A4C9-19A1657B3C5B}" destId="{982713BA-3E97-444E-9A74-031780BF086B}" srcOrd="0" destOrd="0" parTransId="{278C8DA1-64A5-49CC-A3E4-8BDB76B1535C}" sibTransId="{E7D418E0-0FA8-4DC7-B607-02B61E800217}"/>
    <dgm:cxn modelId="{B7028670-088F-4762-B496-6BF1B028E3AC}" type="presOf" srcId="{1F3193FF-F4E6-4465-ACFD-56E691CC2866}" destId="{FAD59853-2405-4125-A306-97CE49066641}" srcOrd="0" destOrd="1" presId="urn:microsoft.com/office/officeart/2005/8/layout/lProcess3"/>
    <dgm:cxn modelId="{38F6F670-4216-4162-BB8F-FAF2C7AC7C17}" type="presOf" srcId="{99099576-634B-443B-B404-6A5A270D6293}" destId="{6D980791-FA35-40D2-8A6D-98553A70629B}" srcOrd="0" destOrd="1" presId="urn:microsoft.com/office/officeart/2005/8/layout/lProcess3"/>
    <dgm:cxn modelId="{E41D567B-C14A-4138-93A6-905B76C2D36B}" type="presOf" srcId="{4AE304EC-B4FC-4D64-80A3-0E91C96D9E7C}" destId="{1C1F45B3-B64F-4F61-A3B9-F38C5F22D5DC}" srcOrd="0" destOrd="0" presId="urn:microsoft.com/office/officeart/2005/8/layout/lProcess3"/>
    <dgm:cxn modelId="{0780FF7D-7F70-4C6B-A10A-23CED3D32096}" srcId="{1C3878F3-4153-4DB9-A50E-0E5692D8041F}" destId="{05619DD4-06F4-4921-8251-B949F3ABCD4A}" srcOrd="1" destOrd="0" parTransId="{F10B38B2-C01C-4DAC-93D8-01399B38CA26}" sibTransId="{2F0982FB-E821-464D-ADF9-4618B8EA6FBA}"/>
    <dgm:cxn modelId="{C379C881-1900-4E31-AAE6-B8E8609C909A}" srcId="{79F662EF-769B-4A22-BE48-DB37A1E82DDB}" destId="{ADF043C5-74ED-4F75-B7E7-FB418C4AB1AE}" srcOrd="0" destOrd="0" parTransId="{C0324187-FE9C-4B8B-A2C8-04C6B0CDC0AC}" sibTransId="{8308B5F4-CF19-4FA0-A60D-8FA91DEB8DF7}"/>
    <dgm:cxn modelId="{A5A7E893-F5B7-413D-955A-B22FC3BEFD48}" type="presOf" srcId="{34BF1386-2106-4895-AE19-0A270954DCD5}" destId="{59FD0837-35B5-4B7B-8B1D-66EBC4923349}" srcOrd="0" destOrd="0" presId="urn:microsoft.com/office/officeart/2005/8/layout/lProcess3"/>
    <dgm:cxn modelId="{3CFA8C94-6C8A-486C-946D-D47A8724F824}" srcId="{7C8B9903-CF9B-4961-B1F3-250FFC4EEEB3}" destId="{8072CD2E-3272-4198-97E5-7AFCA29D227E}" srcOrd="0" destOrd="0" parTransId="{016D59E5-CE64-418D-9983-E8095EEE1065}" sibTransId="{1DEFCB89-4FED-46CE-83BD-A85E69D9328F}"/>
    <dgm:cxn modelId="{DBF14395-4110-46B1-BF5B-2DDE23B49F98}" type="presOf" srcId="{A675B284-6400-4149-A4C9-19A1657B3C5B}" destId="{5CAC6857-184F-4646-B91F-5616F40C30F1}" srcOrd="0" destOrd="0" presId="urn:microsoft.com/office/officeart/2005/8/layout/lProcess3"/>
    <dgm:cxn modelId="{E1DB9295-CA0D-4704-B205-D2E568DEE65A}" srcId="{8072CD2E-3272-4198-97E5-7AFCA29D227E}" destId="{99099576-634B-443B-B404-6A5A270D6293}" srcOrd="0" destOrd="0" parTransId="{36F2FBF3-4871-4A2B-A8DF-AB20E3455054}" sibTransId="{90E21600-47B1-4664-98F5-6828CE32CEE1}"/>
    <dgm:cxn modelId="{3F37489D-842A-4FC1-AF8C-B36FD4461185}" type="presOf" srcId="{ADF043C5-74ED-4F75-B7E7-FB418C4AB1AE}" destId="{C11A941F-2E99-4DC5-88B3-056663281E8E}" srcOrd="0" destOrd="0" presId="urn:microsoft.com/office/officeart/2005/8/layout/lProcess3"/>
    <dgm:cxn modelId="{4D989EA1-D16E-448C-80B2-45F512514F0A}" type="presOf" srcId="{36C58A33-1937-43FE-B03F-F4967FC37E77}" destId="{FCCA3AFD-52EB-4C84-A596-D69A9119EA2B}" srcOrd="0" destOrd="0" presId="urn:microsoft.com/office/officeart/2005/8/layout/lProcess3"/>
    <dgm:cxn modelId="{03C05BA2-ED1F-4199-A759-E93A21DFB23E}" srcId="{4AE304EC-B4FC-4D64-80A3-0E91C96D9E7C}" destId="{79D5B696-F774-4D5D-855A-E522618FA9BA}" srcOrd="0" destOrd="0" parTransId="{F4C6F2D7-2F41-4B0F-AD9E-98CBF2E29E2D}" sibTransId="{62ED6477-D48D-4789-8F6D-425A0DBC1524}"/>
    <dgm:cxn modelId="{08B09AA2-9E65-485A-891E-D6A5AA0D5477}" type="presOf" srcId="{79D5B696-F774-4D5D-855A-E522618FA9BA}" destId="{414DD1D8-94FD-467E-9D04-263AE160BE7E}" srcOrd="0" destOrd="0" presId="urn:microsoft.com/office/officeart/2005/8/layout/lProcess3"/>
    <dgm:cxn modelId="{D08544A5-060B-4A41-82E8-E368DAC63D2F}" srcId="{79F662EF-769B-4A22-BE48-DB37A1E82DDB}" destId="{3A0D8060-1ED6-4A7A-9974-18DF6C43908D}" srcOrd="1" destOrd="0" parTransId="{E74729AC-4E94-44A6-851A-DFBF904E7490}" sibTransId="{CDB70237-4425-4694-BD96-FC3641B072E7}"/>
    <dgm:cxn modelId="{C382A6AA-0A86-4C57-9687-167D6ACAAA15}" srcId="{9C6C99E7-A6C4-4BF8-9572-FF8047DFCF9B}" destId="{51056F61-045E-4D7C-85D3-08846B00C263}" srcOrd="0" destOrd="0" parTransId="{F043C7C7-D5BD-4847-8206-7DAD2197B088}" sibTransId="{B9ECB308-B33F-443C-B44D-8DADBE8625FF}"/>
    <dgm:cxn modelId="{F04CFFAB-1498-466E-ACDB-30EBBAB721D3}" type="presOf" srcId="{982713BA-3E97-444E-9A74-031780BF086B}" destId="{5573D3ED-DEF7-4289-95E2-F3A02C3CE35B}" srcOrd="0" destOrd="0" presId="urn:microsoft.com/office/officeart/2005/8/layout/lProcess3"/>
    <dgm:cxn modelId="{534AE4AF-6626-48C7-9C30-12BEBF66E331}" srcId="{34BF1386-2106-4895-AE19-0A270954DCD5}" destId="{36C58A33-1937-43FE-B03F-F4967FC37E77}" srcOrd="0" destOrd="0" parTransId="{B5A6E5A1-6C44-44DE-B19B-B30AED62B161}" sibTransId="{78144747-9137-4F59-836B-931D17856294}"/>
    <dgm:cxn modelId="{30E124B4-5A1F-45B4-B7C3-5A0923986CDB}" srcId="{982713BA-3E97-444E-9A74-031780BF086B}" destId="{C97B165D-5AA4-4E4F-826C-B43C9179505E}" srcOrd="0" destOrd="0" parTransId="{59553E7E-31BE-4A3A-8F23-5AB75EFD0609}" sibTransId="{6869F622-1584-44EF-ACC2-BBB0FA0223D5}"/>
    <dgm:cxn modelId="{F2B364B5-42E7-43A0-8917-D829E3E8BD6D}" type="presOf" srcId="{72EA192C-9B58-4E05-BB15-4B14E275C26A}" destId="{2986776D-BA08-440F-B425-27773A0EBD65}" srcOrd="0" destOrd="0" presId="urn:microsoft.com/office/officeart/2005/8/layout/lProcess3"/>
    <dgm:cxn modelId="{C6A0EAB8-7542-49EE-A70C-35E157899575}" srcId="{05619DD4-06F4-4921-8251-B949F3ABCD4A}" destId="{72EA192C-9B58-4E05-BB15-4B14E275C26A}" srcOrd="0" destOrd="0" parTransId="{0A568E7F-5281-4EBF-94A0-448804310895}" sibTransId="{2832D72F-0B8C-4DBA-9454-F28E2E7BC11B}"/>
    <dgm:cxn modelId="{5A81B6C2-4C19-4B07-863C-A08DA93A08C1}" type="presOf" srcId="{D6757D14-612F-46B3-BFF7-19074A8E96FA}" destId="{414DD1D8-94FD-467E-9D04-263AE160BE7E}" srcOrd="0" destOrd="1" presId="urn:microsoft.com/office/officeart/2005/8/layout/lProcess3"/>
    <dgm:cxn modelId="{2FF560CA-DAE6-4188-9423-2842910C2089}" type="presOf" srcId="{ABABB331-A23C-4DB1-BF1D-0B9A97CF2B0D}" destId="{062DB2BE-4952-4FD3-9EAB-5E614C7FCC22}" srcOrd="0" destOrd="1" presId="urn:microsoft.com/office/officeart/2005/8/layout/lProcess3"/>
    <dgm:cxn modelId="{BB4065CC-E825-48BE-AA7C-C6EEE14CB479}" type="presOf" srcId="{1C3878F3-4153-4DB9-A50E-0E5692D8041F}" destId="{8C20A1FE-F483-4CB0-B199-5BC570153B1A}" srcOrd="0" destOrd="0" presId="urn:microsoft.com/office/officeart/2005/8/layout/lProcess3"/>
    <dgm:cxn modelId="{8BD97FD0-9FA0-4B55-A648-96501461EFD8}" srcId="{1C3878F3-4153-4DB9-A50E-0E5692D8041F}" destId="{79F662EF-769B-4A22-BE48-DB37A1E82DDB}" srcOrd="2" destOrd="0" parTransId="{3DCD39FA-71FD-4577-9790-E6432543225D}" sibTransId="{CFE4D271-AC59-474B-81BF-C798727CFFFB}"/>
    <dgm:cxn modelId="{9372DAD2-F0B1-4509-B135-8B21D47A103E}" type="presOf" srcId="{E4EF7020-923F-40F9-9B06-972BF85894CE}" destId="{D55B60A2-FD88-4732-B4D3-BAA27D24746A}" srcOrd="0" destOrd="0" presId="urn:microsoft.com/office/officeart/2005/8/layout/lProcess3"/>
    <dgm:cxn modelId="{CB7F65D5-61FB-4332-BCB6-D896AC3695A1}" type="presOf" srcId="{FE8DBA10-9E4C-429D-B7BB-D25665EDF8F2}" destId="{57199733-0C5E-46C3-B2D9-1FD9BA3A6037}" srcOrd="0" destOrd="1" presId="urn:microsoft.com/office/officeart/2005/8/layout/lProcess3"/>
    <dgm:cxn modelId="{A6724FD6-5B89-424C-92D8-10CEA4B9AF93}" type="presOf" srcId="{B903347D-CDDC-4975-B004-F15B7E1DCB9D}" destId="{062DB2BE-4952-4FD3-9EAB-5E614C7FCC22}" srcOrd="0" destOrd="0" presId="urn:microsoft.com/office/officeart/2005/8/layout/lProcess3"/>
    <dgm:cxn modelId="{61CBCDD8-CA91-4A05-8237-544573D63C32}" type="presOf" srcId="{80A3291D-3ABF-4C3E-8EB4-B38A0D585DB1}" destId="{FAD59853-2405-4125-A306-97CE49066641}" srcOrd="0" destOrd="0" presId="urn:microsoft.com/office/officeart/2005/8/layout/lProcess3"/>
    <dgm:cxn modelId="{0A1D09D9-4016-4D7F-806A-E19C4F62D38B}" srcId="{1C3878F3-4153-4DB9-A50E-0E5692D8041F}" destId="{34BF1386-2106-4895-AE19-0A270954DCD5}" srcOrd="4" destOrd="0" parTransId="{8DE2DD39-69E2-4B75-A053-BBA2C154575F}" sibTransId="{59492AA6-CF49-4E2F-83AA-819E0DAA052D}"/>
    <dgm:cxn modelId="{D13115E1-7F4A-47D0-A60D-019A87AC961E}" srcId="{7C8B9903-CF9B-4961-B1F3-250FFC4EEEB3}" destId="{6B7753E6-96F9-4B69-834E-A27863576ED1}" srcOrd="1" destOrd="0" parTransId="{0CB3CD3E-CCFB-48B4-8B90-0E11405195D8}" sibTransId="{3ECB2975-1943-479F-97D6-AA2444B09C0A}"/>
    <dgm:cxn modelId="{3F156AE2-213E-438C-8C53-A9C08D0F2792}" type="presOf" srcId="{51056F61-045E-4D7C-85D3-08846B00C263}" destId="{D456E966-650E-4B22-9653-96F718923741}" srcOrd="0" destOrd="1" presId="urn:microsoft.com/office/officeart/2005/8/layout/lProcess3"/>
    <dgm:cxn modelId="{EE6226E4-C28C-48D3-BAF6-D8270F8072F0}" type="presOf" srcId="{CC52460F-2824-4B70-959D-59FBB0DD4401}" destId="{23061BFF-E8B9-4105-A0C2-A4934B6E1A23}" srcOrd="0" destOrd="1" presId="urn:microsoft.com/office/officeart/2005/8/layout/lProcess3"/>
    <dgm:cxn modelId="{003548E5-4C3A-4D56-9363-B3CE4630E972}" srcId="{36C58A33-1937-43FE-B03F-F4967FC37E77}" destId="{8BD4EE3D-DC4F-4984-87E2-8C5C5C804CF8}" srcOrd="0" destOrd="0" parTransId="{D28A672B-9BD0-428C-BE39-13F9862C442F}" sibTransId="{9F3D027D-212B-4469-AC72-FFE338D14A93}"/>
    <dgm:cxn modelId="{34B07DE9-82D6-4FA9-898E-37FF2EEA54C1}" type="presOf" srcId="{6B7753E6-96F9-4B69-834E-A27863576ED1}" destId="{CA5E47F7-A6FF-4861-9C6B-117F4CC08549}" srcOrd="0" destOrd="0" presId="urn:microsoft.com/office/officeart/2005/8/layout/lProcess3"/>
    <dgm:cxn modelId="{91754DF2-235D-42CB-831E-A83F82E67E1D}" srcId="{80A3291D-3ABF-4C3E-8EB4-B38A0D585DB1}" destId="{1F3193FF-F4E6-4465-ACFD-56E691CC2866}" srcOrd="0" destOrd="0" parTransId="{85ABFE80-25DA-4532-866D-59F4496C50B2}" sibTransId="{97299E33-23F0-4D8C-B2BB-F4DAA406B1EC}"/>
    <dgm:cxn modelId="{4E3C72F3-8C8B-45F3-B088-D5D0FD01615A}" type="presOf" srcId="{05619DD4-06F4-4921-8251-B949F3ABCD4A}" destId="{6164AA82-F86C-4B9F-A394-B4AC26866BF5}" srcOrd="0" destOrd="0" presId="urn:microsoft.com/office/officeart/2005/8/layout/lProcess3"/>
    <dgm:cxn modelId="{02BE70F6-7FC0-4440-AB0C-3FF7484D2D45}" type="presOf" srcId="{E6EBF0F9-528D-4468-A639-1BECDD748BF6}" destId="{C11A941F-2E99-4DC5-88B3-056663281E8E}" srcOrd="0" destOrd="1" presId="urn:microsoft.com/office/officeart/2005/8/layout/lProcess3"/>
    <dgm:cxn modelId="{623BE9F9-C9A9-467F-AAA2-D461A2347DAA}" srcId="{0FDB0EDF-EF4C-4868-BC8B-B376253DB3E9}" destId="{FE8DBA10-9E4C-429D-B7BB-D25665EDF8F2}" srcOrd="0" destOrd="0" parTransId="{427A643B-6AF3-4499-AB96-D9011AB5FFEA}" sibTransId="{4AA6681E-2507-4D3B-B7CC-E20D415AF6FD}"/>
    <dgm:cxn modelId="{95014EFC-D16D-4665-9B23-6E4774BD6488}" type="presOf" srcId="{ACB646E2-F7EF-41F0-B1F4-80E4E8E88BF3}" destId="{2986776D-BA08-440F-B425-27773A0EBD65}" srcOrd="0" destOrd="1" presId="urn:microsoft.com/office/officeart/2005/8/layout/lProcess3"/>
    <dgm:cxn modelId="{8FEB58FE-6FCC-4328-A49E-B9C5DBB62016}" type="presParOf" srcId="{8C20A1FE-F483-4CB0-B199-5BC570153B1A}" destId="{64278E05-2C83-471A-860F-4117FB116288}" srcOrd="0" destOrd="0" presId="urn:microsoft.com/office/officeart/2005/8/layout/lProcess3"/>
    <dgm:cxn modelId="{1F44E3BD-A438-4C36-ADB0-29F939D9E24E}" type="presParOf" srcId="{64278E05-2C83-471A-860F-4117FB116288}" destId="{B7125462-56FE-4D4A-9A36-D6CB3F83E607}" srcOrd="0" destOrd="0" presId="urn:microsoft.com/office/officeart/2005/8/layout/lProcess3"/>
    <dgm:cxn modelId="{3716D3D8-01DF-464B-BF5F-AF077C5F48B9}" type="presParOf" srcId="{64278E05-2C83-471A-860F-4117FB116288}" destId="{AE622EC9-E445-4DA2-AAAF-05CA2373538D}" srcOrd="1" destOrd="0" presId="urn:microsoft.com/office/officeart/2005/8/layout/lProcess3"/>
    <dgm:cxn modelId="{C359A6E2-A548-481C-B223-A6CD09E10D95}" type="presParOf" srcId="{64278E05-2C83-471A-860F-4117FB116288}" destId="{57199733-0C5E-46C3-B2D9-1FD9BA3A6037}" srcOrd="2" destOrd="0" presId="urn:microsoft.com/office/officeart/2005/8/layout/lProcess3"/>
    <dgm:cxn modelId="{2C9AC6EB-FCDD-411E-A533-1D0DD9E7FEF6}" type="presParOf" srcId="{64278E05-2C83-471A-860F-4117FB116288}" destId="{8283CE78-2111-44D4-95F6-5EA86EA1469E}" srcOrd="3" destOrd="0" presId="urn:microsoft.com/office/officeart/2005/8/layout/lProcess3"/>
    <dgm:cxn modelId="{93AF6E15-1A35-4898-9060-3282AA4D6B45}" type="presParOf" srcId="{64278E05-2C83-471A-860F-4117FB116288}" destId="{0BF63ABE-6F83-4CB4-ABBA-2359A5B4DE6F}" srcOrd="4" destOrd="0" presId="urn:microsoft.com/office/officeart/2005/8/layout/lProcess3"/>
    <dgm:cxn modelId="{A86BC28A-6A2E-4DB1-9C05-E8E08815A0DF}" type="presParOf" srcId="{8C20A1FE-F483-4CB0-B199-5BC570153B1A}" destId="{080FDD3B-A418-4F6C-B383-4CFC021422A4}" srcOrd="1" destOrd="0" presId="urn:microsoft.com/office/officeart/2005/8/layout/lProcess3"/>
    <dgm:cxn modelId="{39938855-49D3-4E74-89E6-83EEC334674C}" type="presParOf" srcId="{8C20A1FE-F483-4CB0-B199-5BC570153B1A}" destId="{90E97D5F-7886-4372-98FA-47EBE7A975D8}" srcOrd="2" destOrd="0" presId="urn:microsoft.com/office/officeart/2005/8/layout/lProcess3"/>
    <dgm:cxn modelId="{C882DF1C-7FA3-4BB0-9C96-AF0E14B62BE7}" type="presParOf" srcId="{90E97D5F-7886-4372-98FA-47EBE7A975D8}" destId="{6164AA82-F86C-4B9F-A394-B4AC26866BF5}" srcOrd="0" destOrd="0" presId="urn:microsoft.com/office/officeart/2005/8/layout/lProcess3"/>
    <dgm:cxn modelId="{5FDC4584-B7FC-465C-BE79-E89AA714307A}" type="presParOf" srcId="{90E97D5F-7886-4372-98FA-47EBE7A975D8}" destId="{B5052F50-60F7-4B52-AE48-0C768AAC7B39}" srcOrd="1" destOrd="0" presId="urn:microsoft.com/office/officeart/2005/8/layout/lProcess3"/>
    <dgm:cxn modelId="{0FC603FC-3DA7-4FFC-AD69-FD855E43BCD2}" type="presParOf" srcId="{90E97D5F-7886-4372-98FA-47EBE7A975D8}" destId="{2986776D-BA08-440F-B425-27773A0EBD65}" srcOrd="2" destOrd="0" presId="urn:microsoft.com/office/officeart/2005/8/layout/lProcess3"/>
    <dgm:cxn modelId="{8EA25A06-D2E7-488E-835D-6B6BA96DDB19}" type="presParOf" srcId="{8C20A1FE-F483-4CB0-B199-5BC570153B1A}" destId="{2EA7903F-548A-4C80-A07E-ED7CBDC683AC}" srcOrd="3" destOrd="0" presId="urn:microsoft.com/office/officeart/2005/8/layout/lProcess3"/>
    <dgm:cxn modelId="{5D44B28C-6E73-42A1-A5E2-006B19305B0D}" type="presParOf" srcId="{8C20A1FE-F483-4CB0-B199-5BC570153B1A}" destId="{C1A548DA-D7D8-4FC2-84B1-B46D351DC808}" srcOrd="4" destOrd="0" presId="urn:microsoft.com/office/officeart/2005/8/layout/lProcess3"/>
    <dgm:cxn modelId="{1160B41A-16FB-4B5C-8A9F-D4DE1BD55CAB}" type="presParOf" srcId="{C1A548DA-D7D8-4FC2-84B1-B46D351DC808}" destId="{457F1068-27BD-47B6-804C-BC64682124BB}" srcOrd="0" destOrd="0" presId="urn:microsoft.com/office/officeart/2005/8/layout/lProcess3"/>
    <dgm:cxn modelId="{50B00F0A-4841-4F3D-9479-DE109BBFA0F0}" type="presParOf" srcId="{C1A548DA-D7D8-4FC2-84B1-B46D351DC808}" destId="{CAA08336-35DA-4776-A270-A4BC657F0D57}" srcOrd="1" destOrd="0" presId="urn:microsoft.com/office/officeart/2005/8/layout/lProcess3"/>
    <dgm:cxn modelId="{9A9242EC-4F9E-4DA6-B091-0ECD19AF5F7D}" type="presParOf" srcId="{C1A548DA-D7D8-4FC2-84B1-B46D351DC808}" destId="{C11A941F-2E99-4DC5-88B3-056663281E8E}" srcOrd="2" destOrd="0" presId="urn:microsoft.com/office/officeart/2005/8/layout/lProcess3"/>
    <dgm:cxn modelId="{AD449B32-495B-486B-A374-5BD79569223D}" type="presParOf" srcId="{C1A548DA-D7D8-4FC2-84B1-B46D351DC808}" destId="{D355BFB5-92EE-4A02-A083-6B0D0E3B8958}" srcOrd="3" destOrd="0" presId="urn:microsoft.com/office/officeart/2005/8/layout/lProcess3"/>
    <dgm:cxn modelId="{7F87B684-8DF7-408F-862F-B2C7601D9509}" type="presParOf" srcId="{C1A548DA-D7D8-4FC2-84B1-B46D351DC808}" destId="{23061BFF-E8B9-4105-A0C2-A4934B6E1A23}" srcOrd="4" destOrd="0" presId="urn:microsoft.com/office/officeart/2005/8/layout/lProcess3"/>
    <dgm:cxn modelId="{F7D40A46-0546-41D7-9713-5FC505BF0EFC}" type="presParOf" srcId="{C1A548DA-D7D8-4FC2-84B1-B46D351DC808}" destId="{46A01DF8-136E-40E9-AC6F-A3D6C9667EFE}" srcOrd="5" destOrd="0" presId="urn:microsoft.com/office/officeart/2005/8/layout/lProcess3"/>
    <dgm:cxn modelId="{C5C203A6-7221-495E-9112-24EF8FED3BCD}" type="presParOf" srcId="{C1A548DA-D7D8-4FC2-84B1-B46D351DC808}" destId="{D456E966-650E-4B22-9653-96F718923741}" srcOrd="6" destOrd="0" presId="urn:microsoft.com/office/officeart/2005/8/layout/lProcess3"/>
    <dgm:cxn modelId="{E6242BBA-CDA0-45AA-8D35-B82704AC5E6B}" type="presParOf" srcId="{8C20A1FE-F483-4CB0-B199-5BC570153B1A}" destId="{9CAA0069-482D-45B1-A201-CE2914FEFA99}" srcOrd="5" destOrd="0" presId="urn:microsoft.com/office/officeart/2005/8/layout/lProcess3"/>
    <dgm:cxn modelId="{481AA124-1113-4506-A702-14461805FE22}" type="presParOf" srcId="{8C20A1FE-F483-4CB0-B199-5BC570153B1A}" destId="{549F6EF2-EAE4-4B24-B8BC-98441C068287}" srcOrd="6" destOrd="0" presId="urn:microsoft.com/office/officeart/2005/8/layout/lProcess3"/>
    <dgm:cxn modelId="{1E96E765-90C4-4C4C-B2F6-160F7D580522}" type="presParOf" srcId="{549F6EF2-EAE4-4B24-B8BC-98441C068287}" destId="{D55B60A2-FD88-4732-B4D3-BAA27D24746A}" srcOrd="0" destOrd="0" presId="urn:microsoft.com/office/officeart/2005/8/layout/lProcess3"/>
    <dgm:cxn modelId="{D2502B64-E7B5-4209-874E-1ED26E1B49B3}" type="presParOf" srcId="{549F6EF2-EAE4-4B24-B8BC-98441C068287}" destId="{D3BBFD7B-390E-4BE5-A60F-29BC5713A854}" srcOrd="1" destOrd="0" presId="urn:microsoft.com/office/officeart/2005/8/layout/lProcess3"/>
    <dgm:cxn modelId="{A29A7088-23A2-4AB9-9B7F-31ABBF39992C}" type="presParOf" srcId="{549F6EF2-EAE4-4B24-B8BC-98441C068287}" destId="{FAD59853-2405-4125-A306-97CE49066641}" srcOrd="2" destOrd="0" presId="urn:microsoft.com/office/officeart/2005/8/layout/lProcess3"/>
    <dgm:cxn modelId="{1E3FC062-BD6A-47F9-B512-D7CB78CED83C}" type="presParOf" srcId="{8C20A1FE-F483-4CB0-B199-5BC570153B1A}" destId="{7F9A558D-7A45-40E3-B2C3-9D3907BE54C8}" srcOrd="7" destOrd="0" presId="urn:microsoft.com/office/officeart/2005/8/layout/lProcess3"/>
    <dgm:cxn modelId="{D240966F-DA1E-48E6-83D6-758BB00EC2EB}" type="presParOf" srcId="{8C20A1FE-F483-4CB0-B199-5BC570153B1A}" destId="{F9FB3143-12AD-4D72-BCF0-606A51B693C8}" srcOrd="8" destOrd="0" presId="urn:microsoft.com/office/officeart/2005/8/layout/lProcess3"/>
    <dgm:cxn modelId="{6CA9F429-5EA7-41BD-B3BA-71D4BEA9E700}" type="presParOf" srcId="{F9FB3143-12AD-4D72-BCF0-606A51B693C8}" destId="{59FD0837-35B5-4B7B-8B1D-66EBC4923349}" srcOrd="0" destOrd="0" presId="urn:microsoft.com/office/officeart/2005/8/layout/lProcess3"/>
    <dgm:cxn modelId="{E765E7C4-E9F8-41A9-8D0E-D826D7E877C9}" type="presParOf" srcId="{F9FB3143-12AD-4D72-BCF0-606A51B693C8}" destId="{F59D0A0B-FE2A-4EB3-9013-9F71EAE192D0}" srcOrd="1" destOrd="0" presId="urn:microsoft.com/office/officeart/2005/8/layout/lProcess3"/>
    <dgm:cxn modelId="{9452F91D-E741-40D8-B59D-7852A2E1ECEB}" type="presParOf" srcId="{F9FB3143-12AD-4D72-BCF0-606A51B693C8}" destId="{FCCA3AFD-52EB-4C84-A596-D69A9119EA2B}" srcOrd="2" destOrd="0" presId="urn:microsoft.com/office/officeart/2005/8/layout/lProcess3"/>
    <dgm:cxn modelId="{18362E45-564F-43E3-8467-4BDCECCC693A}" type="presParOf" srcId="{8C20A1FE-F483-4CB0-B199-5BC570153B1A}" destId="{9CF9ED62-B375-4246-ADFE-8F51CCCCECA3}" srcOrd="9" destOrd="0" presId="urn:microsoft.com/office/officeart/2005/8/layout/lProcess3"/>
    <dgm:cxn modelId="{5C1A0CEE-C0B3-4506-B804-D3669A1A37A2}" type="presParOf" srcId="{8C20A1FE-F483-4CB0-B199-5BC570153B1A}" destId="{564173E8-BFE3-4CD5-B810-1257FA473933}" srcOrd="10" destOrd="0" presId="urn:microsoft.com/office/officeart/2005/8/layout/lProcess3"/>
    <dgm:cxn modelId="{1CBD54D3-A1DE-47C1-9DE6-8B907511A8CF}" type="presParOf" srcId="{564173E8-BFE3-4CD5-B810-1257FA473933}" destId="{1C1F45B3-B64F-4F61-A3B9-F38C5F22D5DC}" srcOrd="0" destOrd="0" presId="urn:microsoft.com/office/officeart/2005/8/layout/lProcess3"/>
    <dgm:cxn modelId="{BD5B5878-19C0-4EC3-A846-8B10FB2F6CDD}" type="presParOf" srcId="{564173E8-BFE3-4CD5-B810-1257FA473933}" destId="{C311979D-B122-48D7-801C-C5B6395A40BB}" srcOrd="1" destOrd="0" presId="urn:microsoft.com/office/officeart/2005/8/layout/lProcess3"/>
    <dgm:cxn modelId="{EBDCCB0E-8F18-4337-AB9D-12D349C3C393}" type="presParOf" srcId="{564173E8-BFE3-4CD5-B810-1257FA473933}" destId="{414DD1D8-94FD-467E-9D04-263AE160BE7E}" srcOrd="2" destOrd="0" presId="urn:microsoft.com/office/officeart/2005/8/layout/lProcess3"/>
    <dgm:cxn modelId="{F24A1F36-612D-4D33-AC26-6811EF0F8FD3}" type="presParOf" srcId="{564173E8-BFE3-4CD5-B810-1257FA473933}" destId="{EE33E429-FBD3-4398-BF16-D01624082692}" srcOrd="3" destOrd="0" presId="urn:microsoft.com/office/officeart/2005/8/layout/lProcess3"/>
    <dgm:cxn modelId="{BF2B92E9-E3C6-4DCA-A4AC-6B913C5107BD}" type="presParOf" srcId="{564173E8-BFE3-4CD5-B810-1257FA473933}" destId="{062DB2BE-4952-4FD3-9EAB-5E614C7FCC22}" srcOrd="4" destOrd="0" presId="urn:microsoft.com/office/officeart/2005/8/layout/lProcess3"/>
    <dgm:cxn modelId="{90D32E96-CC21-404D-8A16-E7CAA11E5E34}" type="presParOf" srcId="{8C20A1FE-F483-4CB0-B199-5BC570153B1A}" destId="{2B08052B-13C3-4579-960E-4294CBE28332}" srcOrd="11" destOrd="0" presId="urn:microsoft.com/office/officeart/2005/8/layout/lProcess3"/>
    <dgm:cxn modelId="{910DDC32-5476-4585-BEDE-5DB9259FD62D}" type="presParOf" srcId="{8C20A1FE-F483-4CB0-B199-5BC570153B1A}" destId="{111B0D3F-AA7E-45DB-89EE-D0F45B5F3D04}" srcOrd="12" destOrd="0" presId="urn:microsoft.com/office/officeart/2005/8/layout/lProcess3"/>
    <dgm:cxn modelId="{21A67388-91AC-47A9-8439-43B079AEDDD6}" type="presParOf" srcId="{111B0D3F-AA7E-45DB-89EE-D0F45B5F3D04}" destId="{5CAC6857-184F-4646-B91F-5616F40C30F1}" srcOrd="0" destOrd="0" presId="urn:microsoft.com/office/officeart/2005/8/layout/lProcess3"/>
    <dgm:cxn modelId="{599348BA-A8AE-4434-BFE3-A42E711D85DA}" type="presParOf" srcId="{111B0D3F-AA7E-45DB-89EE-D0F45B5F3D04}" destId="{447B2B9F-FD2E-4C6D-A0DA-207516AB8D55}" srcOrd="1" destOrd="0" presId="urn:microsoft.com/office/officeart/2005/8/layout/lProcess3"/>
    <dgm:cxn modelId="{117A70C4-523A-48BC-BB5A-A41FA223EC41}" type="presParOf" srcId="{111B0D3F-AA7E-45DB-89EE-D0F45B5F3D04}" destId="{5573D3ED-DEF7-4289-95E2-F3A02C3CE35B}" srcOrd="2" destOrd="0" presId="urn:microsoft.com/office/officeart/2005/8/layout/lProcess3"/>
    <dgm:cxn modelId="{8F2C97F2-84BA-4F85-A77E-33A6C10BD9C7}" type="presParOf" srcId="{8C20A1FE-F483-4CB0-B199-5BC570153B1A}" destId="{C87FEA2F-565A-4758-8F85-9A8EA1ED2229}" srcOrd="13" destOrd="0" presId="urn:microsoft.com/office/officeart/2005/8/layout/lProcess3"/>
    <dgm:cxn modelId="{164DA6CB-1627-4C23-8572-A5F0BFB60111}" type="presParOf" srcId="{8C20A1FE-F483-4CB0-B199-5BC570153B1A}" destId="{02F59738-A695-4843-8CE6-5AEDF166C899}" srcOrd="14" destOrd="0" presId="urn:microsoft.com/office/officeart/2005/8/layout/lProcess3"/>
    <dgm:cxn modelId="{61088CFC-D35C-4E58-8C9F-381B50486D1A}" type="presParOf" srcId="{02F59738-A695-4843-8CE6-5AEDF166C899}" destId="{C1653EBE-4C24-4B19-B986-6CCDB969D747}" srcOrd="0" destOrd="0" presId="urn:microsoft.com/office/officeart/2005/8/layout/lProcess3"/>
    <dgm:cxn modelId="{8FC33624-65C4-4D65-9754-9D1E3F5C5D73}" type="presParOf" srcId="{02F59738-A695-4843-8CE6-5AEDF166C899}" destId="{2F168319-83D5-42FE-94E2-48E51A8B310F}" srcOrd="1" destOrd="0" presId="urn:microsoft.com/office/officeart/2005/8/layout/lProcess3"/>
    <dgm:cxn modelId="{0B208FD2-AF9C-497F-86CB-C7816102B2AD}" type="presParOf" srcId="{02F59738-A695-4843-8CE6-5AEDF166C899}" destId="{6D980791-FA35-40D2-8A6D-98553A70629B}" srcOrd="2" destOrd="0" presId="urn:microsoft.com/office/officeart/2005/8/layout/lProcess3"/>
    <dgm:cxn modelId="{C3632A14-3E9E-4C2A-86C6-9FC330735E26}" type="presParOf" srcId="{02F59738-A695-4843-8CE6-5AEDF166C899}" destId="{7AB05DD0-C4E8-4F35-8C24-97A45C4C4A0A}" srcOrd="3" destOrd="0" presId="urn:microsoft.com/office/officeart/2005/8/layout/lProcess3"/>
    <dgm:cxn modelId="{28DD7A94-27A2-4A0E-8475-FC44DCB6D10E}" type="presParOf" srcId="{02F59738-A695-4843-8CE6-5AEDF166C899}" destId="{CA5E47F7-A6FF-4861-9C6B-117F4CC08549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C90F81-0DA3-4865-9657-E44F2892A42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98F022-9477-4491-9983-4159F4991C4D}">
      <dgm:prSet phldrT="[Текст]" custT="1"/>
      <dgm:spPr/>
      <dgm:t>
        <a:bodyPr/>
        <a:lstStyle/>
        <a:p>
          <a:r>
            <a:rPr lang="ru-RU" sz="2000" b="1" dirty="0">
              <a:latin typeface="Times New Roman" pitchFamily="18" charset="0"/>
              <a:cs typeface="Times New Roman" pitchFamily="18" charset="0"/>
            </a:rPr>
            <a:t>13 ДТП</a:t>
          </a:r>
        </a:p>
      </dgm:t>
    </dgm:pt>
    <dgm:pt modelId="{2B5818F4-1FEE-4144-BD9D-D88779894BA3}" type="parTrans" cxnId="{1B928752-99C2-4E3E-916E-B52131AF697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C0BC975-E144-4D98-8C14-02CD6F7BD22B}" type="sibTrans" cxnId="{1B928752-99C2-4E3E-916E-B52131AF697E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023B788-57D6-40E6-B10B-41DE3A53F524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Самара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6 ДТП</a:t>
          </a:r>
        </a:p>
      </dgm:t>
    </dgm:pt>
    <dgm:pt modelId="{B1301DA6-6F43-4F29-82B5-2DB0608187C4}" type="parTrans" cxnId="{E01C3422-A580-489E-A9E0-DBB646B03E0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F9869C6-2CE7-4E7B-AF2A-1C51B8AA54EF}" type="sibTrans" cxnId="{E01C3422-A580-489E-A9E0-DBB646B03E0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E88A4C4-14B7-4AC7-9113-0A80F8E4A179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Кинельский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39540C93-7D1C-4D5E-AE2B-C19B3FF2A35D}" type="parTrans" cxnId="{D302DDCF-2317-4C56-9DE1-84C790775CF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39E5059-9A1D-4557-9D31-2B31D2E773C3}" type="sibTrans" cxnId="{D302DDCF-2317-4C56-9DE1-84C790775CF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5377A9C-D54F-4EAF-87F0-1828BC67AF95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Волжский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EB76ED01-AFDD-480A-82A0-5F77490D1DFD}" type="parTrans" cxnId="{7646F3CD-BBBA-4CC7-8CF5-799322BCB2E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87661F4-4610-4D77-8E5D-888A28D90434}" type="sibTrans" cxnId="{7646F3CD-BBBA-4CC7-8CF5-799322BCB2E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782E8B0-DFB0-4437-BCBD-CAB3EED29781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Красно-армейский</a:t>
          </a:r>
        </a:p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5181332F-5172-4A6D-B9A7-8C437B4EA82A}" type="parTrans" cxnId="{28005429-1D8A-418B-ABBA-DAE8DA8684F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196BD6B-D007-4547-A3E4-3915E4907E29}" type="sibTrans" cxnId="{28005429-1D8A-418B-ABBA-DAE8DA8684F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83D9A15-073B-4527-A4E4-E4F23A7083AA}">
      <dgm:prSet phldrT="[Текст]" custT="1"/>
      <dgm:spPr/>
      <dgm:t>
        <a:bodyPr/>
        <a:lstStyle/>
        <a:p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Ставро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-польский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AA826ADD-9D31-433E-8E75-185182C7703A}" type="parTrans" cxnId="{EDFD723E-F2A1-48DE-9B96-A2576B2A46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DC10A71-60C1-4903-88DE-8970DE0EE32E}" type="sibTrans" cxnId="{EDFD723E-F2A1-48DE-9B96-A2576B2A469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3B8B728-4B9B-41A2-83E8-CC280685B527}">
      <dgm:prSet phldrT="[Текст]" custT="1"/>
      <dgm:spPr/>
      <dgm:t>
        <a:bodyPr/>
        <a:lstStyle/>
        <a:p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Сызранский</a:t>
          </a:r>
          <a:endParaRPr lang="ru-RU" sz="1300" b="1" dirty="0">
            <a:latin typeface="Times New Roman" pitchFamily="18" charset="0"/>
            <a:cs typeface="Times New Roman" pitchFamily="18" charset="0"/>
          </a:endParaRP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2 ДТП</a:t>
          </a:r>
        </a:p>
      </dgm:t>
    </dgm:pt>
    <dgm:pt modelId="{B118A414-2F79-4A3A-97BD-249C08C79953}" type="parTrans" cxnId="{022D1CFB-9908-4754-9E80-BF10A5D9EC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E6D7D0A-20B7-4A40-9A5D-3D39AF75A534}" type="sibTrans" cxnId="{022D1CFB-9908-4754-9E80-BF10A5D9EC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B6BAD24-D4D6-407D-BBF7-97EDCF9E392A}">
      <dgm:prSet phldrT="[Текст]" custT="1"/>
      <dgm:spPr/>
      <dgm:t>
        <a:bodyPr/>
        <a:lstStyle/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Больше-</a:t>
          </a:r>
          <a:r>
            <a:rPr lang="ru-RU" sz="1300" b="1" dirty="0" err="1">
              <a:latin typeface="Times New Roman" pitchFamily="18" charset="0"/>
              <a:cs typeface="Times New Roman" pitchFamily="18" charset="0"/>
            </a:rPr>
            <a:t>глушицкий</a:t>
          </a:r>
          <a:r>
            <a:rPr lang="ru-RU" sz="1300" b="1" dirty="0">
              <a:latin typeface="Times New Roman" pitchFamily="18" charset="0"/>
              <a:cs typeface="Times New Roman" pitchFamily="18" charset="0"/>
            </a:rPr>
            <a:t> 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r>
            <a:rPr lang="ru-RU" sz="1300" b="1" dirty="0">
              <a:latin typeface="Times New Roman" pitchFamily="18" charset="0"/>
              <a:cs typeface="Times New Roman" pitchFamily="18" charset="0"/>
            </a:rPr>
            <a:t>1 ДТП</a:t>
          </a:r>
        </a:p>
      </dgm:t>
    </dgm:pt>
    <dgm:pt modelId="{A4832CC7-F781-4A37-82ED-49952BF02F46}" type="parTrans" cxnId="{5B4F143F-FD03-40C0-8498-414E47868DA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01F1DA2-0320-49E4-BFDA-B9316123EE80}" type="sibTrans" cxnId="{5B4F143F-FD03-40C0-8498-414E47868DA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9D6B2AF-CC4A-46B6-99B5-FBFAD5914941}" type="pres">
      <dgm:prSet presAssocID="{9AC90F81-0DA3-4865-9657-E44F2892A429}" presName="composite" presStyleCnt="0">
        <dgm:presLayoutVars>
          <dgm:chMax val="1"/>
          <dgm:dir/>
          <dgm:resizeHandles val="exact"/>
        </dgm:presLayoutVars>
      </dgm:prSet>
      <dgm:spPr/>
    </dgm:pt>
    <dgm:pt modelId="{C3D68AF5-ECBE-4848-A8DC-FAC934C1EC47}" type="pres">
      <dgm:prSet presAssocID="{9AC90F81-0DA3-4865-9657-E44F2892A429}" presName="radial" presStyleCnt="0">
        <dgm:presLayoutVars>
          <dgm:animLvl val="ctr"/>
        </dgm:presLayoutVars>
      </dgm:prSet>
      <dgm:spPr/>
    </dgm:pt>
    <dgm:pt modelId="{1D763913-1B74-4E87-94F6-693A7ABC7B7A}" type="pres">
      <dgm:prSet presAssocID="{1598F022-9477-4491-9983-4159F4991C4D}" presName="centerShape" presStyleLbl="vennNode1" presStyleIdx="0" presStyleCnt="8"/>
      <dgm:spPr/>
    </dgm:pt>
    <dgm:pt modelId="{6EB31EB9-A278-4A04-B00E-90DA2140674F}" type="pres">
      <dgm:prSet presAssocID="{B023B788-57D6-40E6-B10B-41DE3A53F524}" presName="node" presStyleLbl="vennNode1" presStyleIdx="1" presStyleCnt="8" custScaleX="118204" custScaleY="106592">
        <dgm:presLayoutVars>
          <dgm:bulletEnabled val="1"/>
        </dgm:presLayoutVars>
      </dgm:prSet>
      <dgm:spPr/>
    </dgm:pt>
    <dgm:pt modelId="{5530312A-4EB3-420F-B537-7C34F0FA9FB7}" type="pres">
      <dgm:prSet presAssocID="{5E88A4C4-14B7-4AC7-9113-0A80F8E4A179}" presName="node" presStyleLbl="vennNode1" presStyleIdx="2" presStyleCnt="8" custScaleX="146512" custScaleY="114076">
        <dgm:presLayoutVars>
          <dgm:bulletEnabled val="1"/>
        </dgm:presLayoutVars>
      </dgm:prSet>
      <dgm:spPr/>
    </dgm:pt>
    <dgm:pt modelId="{0B0ED567-9587-4864-A404-60E6E8073536}" type="pres">
      <dgm:prSet presAssocID="{E5377A9C-D54F-4EAF-87F0-1828BC67AF95}" presName="node" presStyleLbl="vennNode1" presStyleIdx="3" presStyleCnt="8" custScaleX="132349" custScaleY="118902">
        <dgm:presLayoutVars>
          <dgm:bulletEnabled val="1"/>
        </dgm:presLayoutVars>
      </dgm:prSet>
      <dgm:spPr/>
    </dgm:pt>
    <dgm:pt modelId="{FE381758-A931-4808-919E-96C05B017DD8}" type="pres">
      <dgm:prSet presAssocID="{C782E8B0-DFB0-4437-BCBD-CAB3EED29781}" presName="node" presStyleLbl="vennNode1" presStyleIdx="4" presStyleCnt="8" custScaleX="133163" custScaleY="121865" custRadScaleRad="95637" custRadScaleInc="-2426">
        <dgm:presLayoutVars>
          <dgm:bulletEnabled val="1"/>
        </dgm:presLayoutVars>
      </dgm:prSet>
      <dgm:spPr/>
    </dgm:pt>
    <dgm:pt modelId="{CEE73FAC-178B-4C75-8310-2C13F072D19E}" type="pres">
      <dgm:prSet presAssocID="{A83D9A15-073B-4527-A4E4-E4F23A7083AA}" presName="node" presStyleLbl="vennNode1" presStyleIdx="5" presStyleCnt="8" custScaleX="112877" custScaleY="111830">
        <dgm:presLayoutVars>
          <dgm:bulletEnabled val="1"/>
        </dgm:presLayoutVars>
      </dgm:prSet>
      <dgm:spPr/>
    </dgm:pt>
    <dgm:pt modelId="{D0ED54F6-F6D0-4E12-8C75-A21E74C9C1A7}" type="pres">
      <dgm:prSet presAssocID="{13B8B728-4B9B-41A2-83E8-CC280685B527}" presName="node" presStyleLbl="vennNode1" presStyleIdx="6" presStyleCnt="8" custScaleX="149917" custScaleY="116551">
        <dgm:presLayoutVars>
          <dgm:bulletEnabled val="1"/>
        </dgm:presLayoutVars>
      </dgm:prSet>
      <dgm:spPr/>
    </dgm:pt>
    <dgm:pt modelId="{604E25EE-85A7-4A5A-A12B-4C96AA1407E1}" type="pres">
      <dgm:prSet presAssocID="{AB6BAD24-D4D6-407D-BBF7-97EDCF9E392A}" presName="node" presStyleLbl="vennNode1" presStyleIdx="7" presStyleCnt="8" custScaleX="115740" custScaleY="110780">
        <dgm:presLayoutVars>
          <dgm:bulletEnabled val="1"/>
        </dgm:presLayoutVars>
      </dgm:prSet>
      <dgm:spPr/>
    </dgm:pt>
  </dgm:ptLst>
  <dgm:cxnLst>
    <dgm:cxn modelId="{463A291E-9732-4A6D-B9EB-F77C4B46806B}" type="presOf" srcId="{A83D9A15-073B-4527-A4E4-E4F23A7083AA}" destId="{CEE73FAC-178B-4C75-8310-2C13F072D19E}" srcOrd="0" destOrd="0" presId="urn:microsoft.com/office/officeart/2005/8/layout/radial3"/>
    <dgm:cxn modelId="{E01C3422-A580-489E-A9E0-DBB646B03E0F}" srcId="{1598F022-9477-4491-9983-4159F4991C4D}" destId="{B023B788-57D6-40E6-B10B-41DE3A53F524}" srcOrd="0" destOrd="0" parTransId="{B1301DA6-6F43-4F29-82B5-2DB0608187C4}" sibTransId="{CF9869C6-2CE7-4E7B-AF2A-1C51B8AA54EF}"/>
    <dgm:cxn modelId="{28005429-1D8A-418B-ABBA-DAE8DA8684F1}" srcId="{1598F022-9477-4491-9983-4159F4991C4D}" destId="{C782E8B0-DFB0-4437-BCBD-CAB3EED29781}" srcOrd="3" destOrd="0" parTransId="{5181332F-5172-4A6D-B9A7-8C437B4EA82A}" sibTransId="{9196BD6B-D007-4547-A3E4-3915E4907E29}"/>
    <dgm:cxn modelId="{EDFD723E-F2A1-48DE-9B96-A2576B2A469C}" srcId="{1598F022-9477-4491-9983-4159F4991C4D}" destId="{A83D9A15-073B-4527-A4E4-E4F23A7083AA}" srcOrd="4" destOrd="0" parTransId="{AA826ADD-9D31-433E-8E75-185182C7703A}" sibTransId="{CDC10A71-60C1-4903-88DE-8970DE0EE32E}"/>
    <dgm:cxn modelId="{5B4F143F-FD03-40C0-8498-414E47868DAC}" srcId="{1598F022-9477-4491-9983-4159F4991C4D}" destId="{AB6BAD24-D4D6-407D-BBF7-97EDCF9E392A}" srcOrd="6" destOrd="0" parTransId="{A4832CC7-F781-4A37-82ED-49952BF02F46}" sibTransId="{E01F1DA2-0320-49E4-BFDA-B9316123EE80}"/>
    <dgm:cxn modelId="{1B928752-99C2-4E3E-916E-B52131AF697E}" srcId="{9AC90F81-0DA3-4865-9657-E44F2892A429}" destId="{1598F022-9477-4491-9983-4159F4991C4D}" srcOrd="0" destOrd="0" parTransId="{2B5818F4-1FEE-4144-BD9D-D88779894BA3}" sibTransId="{CC0BC975-E144-4D98-8C14-02CD6F7BD22B}"/>
    <dgm:cxn modelId="{B4F7C163-A63A-4C72-AFE5-2A1E939A6530}" type="presOf" srcId="{1598F022-9477-4491-9983-4159F4991C4D}" destId="{1D763913-1B74-4E87-94F6-693A7ABC7B7A}" srcOrd="0" destOrd="0" presId="urn:microsoft.com/office/officeart/2005/8/layout/radial3"/>
    <dgm:cxn modelId="{C46E5C68-3CD6-446B-AB7A-03C27AAA091D}" type="presOf" srcId="{B023B788-57D6-40E6-B10B-41DE3A53F524}" destId="{6EB31EB9-A278-4A04-B00E-90DA2140674F}" srcOrd="0" destOrd="0" presId="urn:microsoft.com/office/officeart/2005/8/layout/radial3"/>
    <dgm:cxn modelId="{04FE4887-D8DE-4B4F-8678-495E822912F0}" type="presOf" srcId="{E5377A9C-D54F-4EAF-87F0-1828BC67AF95}" destId="{0B0ED567-9587-4864-A404-60E6E8073536}" srcOrd="0" destOrd="0" presId="urn:microsoft.com/office/officeart/2005/8/layout/radial3"/>
    <dgm:cxn modelId="{0471F497-94AE-43ED-B0D5-22C7703ED651}" type="presOf" srcId="{9AC90F81-0DA3-4865-9657-E44F2892A429}" destId="{99D6B2AF-CC4A-46B6-99B5-FBFAD5914941}" srcOrd="0" destOrd="0" presId="urn:microsoft.com/office/officeart/2005/8/layout/radial3"/>
    <dgm:cxn modelId="{BFDFACA2-43F4-42F0-9068-6DAE5C41103B}" type="presOf" srcId="{5E88A4C4-14B7-4AC7-9113-0A80F8E4A179}" destId="{5530312A-4EB3-420F-B537-7C34F0FA9FB7}" srcOrd="0" destOrd="0" presId="urn:microsoft.com/office/officeart/2005/8/layout/radial3"/>
    <dgm:cxn modelId="{CA491BC2-7CFD-4700-8FBC-4B312A151068}" type="presOf" srcId="{AB6BAD24-D4D6-407D-BBF7-97EDCF9E392A}" destId="{604E25EE-85A7-4A5A-A12B-4C96AA1407E1}" srcOrd="0" destOrd="0" presId="urn:microsoft.com/office/officeart/2005/8/layout/radial3"/>
    <dgm:cxn modelId="{7646F3CD-BBBA-4CC7-8CF5-799322BCB2EA}" srcId="{1598F022-9477-4491-9983-4159F4991C4D}" destId="{E5377A9C-D54F-4EAF-87F0-1828BC67AF95}" srcOrd="2" destOrd="0" parTransId="{EB76ED01-AFDD-480A-82A0-5F77490D1DFD}" sibTransId="{787661F4-4610-4D77-8E5D-888A28D90434}"/>
    <dgm:cxn modelId="{D302DDCF-2317-4C56-9DE1-84C790775CF7}" srcId="{1598F022-9477-4491-9983-4159F4991C4D}" destId="{5E88A4C4-14B7-4AC7-9113-0A80F8E4A179}" srcOrd="1" destOrd="0" parTransId="{39540C93-7D1C-4D5E-AE2B-C19B3FF2A35D}" sibTransId="{939E5059-9A1D-4557-9D31-2B31D2E773C3}"/>
    <dgm:cxn modelId="{5E1476D6-27E8-4629-98B1-D2D18B7E10B4}" type="presOf" srcId="{13B8B728-4B9B-41A2-83E8-CC280685B527}" destId="{D0ED54F6-F6D0-4E12-8C75-A21E74C9C1A7}" srcOrd="0" destOrd="0" presId="urn:microsoft.com/office/officeart/2005/8/layout/radial3"/>
    <dgm:cxn modelId="{022D1CFB-9908-4754-9E80-BF10A5D9EC31}" srcId="{1598F022-9477-4491-9983-4159F4991C4D}" destId="{13B8B728-4B9B-41A2-83E8-CC280685B527}" srcOrd="5" destOrd="0" parTransId="{B118A414-2F79-4A3A-97BD-249C08C79953}" sibTransId="{DE6D7D0A-20B7-4A40-9A5D-3D39AF75A534}"/>
    <dgm:cxn modelId="{F1238AFE-2487-48C8-B145-E7C00DB33434}" type="presOf" srcId="{C782E8B0-DFB0-4437-BCBD-CAB3EED29781}" destId="{FE381758-A931-4808-919E-96C05B017DD8}" srcOrd="0" destOrd="0" presId="urn:microsoft.com/office/officeart/2005/8/layout/radial3"/>
    <dgm:cxn modelId="{94933B85-DF5F-4AC6-B805-EAED5C41A358}" type="presParOf" srcId="{99D6B2AF-CC4A-46B6-99B5-FBFAD5914941}" destId="{C3D68AF5-ECBE-4848-A8DC-FAC934C1EC47}" srcOrd="0" destOrd="0" presId="urn:microsoft.com/office/officeart/2005/8/layout/radial3"/>
    <dgm:cxn modelId="{83349860-F0A5-4A2F-B4B1-244A34354033}" type="presParOf" srcId="{C3D68AF5-ECBE-4848-A8DC-FAC934C1EC47}" destId="{1D763913-1B74-4E87-94F6-693A7ABC7B7A}" srcOrd="0" destOrd="0" presId="urn:microsoft.com/office/officeart/2005/8/layout/radial3"/>
    <dgm:cxn modelId="{9604AAA3-AEE0-4C13-A022-848EC06C2817}" type="presParOf" srcId="{C3D68AF5-ECBE-4848-A8DC-FAC934C1EC47}" destId="{6EB31EB9-A278-4A04-B00E-90DA2140674F}" srcOrd="1" destOrd="0" presId="urn:microsoft.com/office/officeart/2005/8/layout/radial3"/>
    <dgm:cxn modelId="{DD35A405-3972-4955-A496-520817849944}" type="presParOf" srcId="{C3D68AF5-ECBE-4848-A8DC-FAC934C1EC47}" destId="{5530312A-4EB3-420F-B537-7C34F0FA9FB7}" srcOrd="2" destOrd="0" presId="urn:microsoft.com/office/officeart/2005/8/layout/radial3"/>
    <dgm:cxn modelId="{F41FC473-4A48-43C3-8177-FEAEA575F880}" type="presParOf" srcId="{C3D68AF5-ECBE-4848-A8DC-FAC934C1EC47}" destId="{0B0ED567-9587-4864-A404-60E6E8073536}" srcOrd="3" destOrd="0" presId="urn:microsoft.com/office/officeart/2005/8/layout/radial3"/>
    <dgm:cxn modelId="{46EF16CD-9FCF-43E9-B7A7-425187BFBD98}" type="presParOf" srcId="{C3D68AF5-ECBE-4848-A8DC-FAC934C1EC47}" destId="{FE381758-A931-4808-919E-96C05B017DD8}" srcOrd="4" destOrd="0" presId="urn:microsoft.com/office/officeart/2005/8/layout/radial3"/>
    <dgm:cxn modelId="{308E907A-7C33-41F8-9EC3-45D2747F81B1}" type="presParOf" srcId="{C3D68AF5-ECBE-4848-A8DC-FAC934C1EC47}" destId="{CEE73FAC-178B-4C75-8310-2C13F072D19E}" srcOrd="5" destOrd="0" presId="urn:microsoft.com/office/officeart/2005/8/layout/radial3"/>
    <dgm:cxn modelId="{FED773B8-0B34-41B6-AB6F-451CDC94A6B8}" type="presParOf" srcId="{C3D68AF5-ECBE-4848-A8DC-FAC934C1EC47}" destId="{D0ED54F6-F6D0-4E12-8C75-A21E74C9C1A7}" srcOrd="6" destOrd="0" presId="urn:microsoft.com/office/officeart/2005/8/layout/radial3"/>
    <dgm:cxn modelId="{CFFF3635-4E36-4591-90BA-71FC42C57B9D}" type="presParOf" srcId="{C3D68AF5-ECBE-4848-A8DC-FAC934C1EC47}" destId="{604E25EE-85A7-4A5A-A12B-4C96AA1407E1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BE4953-A9EA-492B-8F28-DC70019D756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03F3EB-514C-4EAF-BBD0-E47C83DD9464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Понедельник</a:t>
          </a:r>
        </a:p>
      </dgm:t>
    </dgm:pt>
    <dgm:pt modelId="{E7FD76B0-65CA-400A-AFA2-6CEE67F57F5D}" type="parTrans" cxnId="{334A8808-EE73-48E8-9007-6DD4BB5557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1E90B0D-50BB-404E-BCD7-5154CD90DC2B}" type="sibTrans" cxnId="{334A8808-EE73-48E8-9007-6DD4BB55577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C4C03AD-4ED1-4954-8E10-27F522CC71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Вторник</a:t>
          </a:r>
        </a:p>
      </dgm:t>
    </dgm:pt>
    <dgm:pt modelId="{662B4C66-C873-4380-9129-6D1E4D8B7197}" type="parTrans" cxnId="{B46A0FED-3281-46DD-B21F-2829E42A4F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88E37E1-206D-49C1-87DA-CF5C9F6901CA}" type="sibTrans" cxnId="{B46A0FED-3281-46DD-B21F-2829E42A4F6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E2F0866-F16A-471D-AAFB-5B0CB669B691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Среда</a:t>
          </a:r>
        </a:p>
      </dgm:t>
    </dgm:pt>
    <dgm:pt modelId="{9A159470-C48D-42D4-9AF4-BD49F9CEC433}" type="parTrans" cxnId="{4F324177-B796-43AF-ABD8-C8C4FDFD2D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B850661-2DD5-46EE-9B15-5FC36BF60132}" type="sibTrans" cxnId="{4F324177-B796-43AF-ABD8-C8C4FDFD2DA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5D84C5E-539F-4E2B-98B8-FCAB5933ADA2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Воскресенье</a:t>
          </a:r>
        </a:p>
      </dgm:t>
    </dgm:pt>
    <dgm:pt modelId="{48EF8256-C056-4D5B-B1D3-85448AE6DEDA}" type="parTrans" cxnId="{A82A45FC-BDB7-4A78-8068-D03494A34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5F4DC66-44AF-4F13-8FCC-6C362DCC1EDC}" type="sibTrans" cxnId="{A82A45FC-BDB7-4A78-8068-D03494A346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C12953A-5327-47E4-B5FB-72285C204828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Четверг</a:t>
          </a:r>
        </a:p>
      </dgm:t>
    </dgm:pt>
    <dgm:pt modelId="{56A58524-F60F-4112-BFAC-221C88E4E284}" type="parTrans" cxnId="{74BA7ABF-99E5-4FEA-BEE0-BAC1209AF4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3A0D3C-A010-4EE3-BF6E-710A969EB26A}" type="sibTrans" cxnId="{74BA7ABF-99E5-4FEA-BEE0-BAC1209AF46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DD903E-EDB9-4115-BC9F-429F4143B39B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Пятница</a:t>
          </a:r>
        </a:p>
      </dgm:t>
    </dgm:pt>
    <dgm:pt modelId="{C915D7FA-E84F-45CF-93A6-7E7747693971}" type="parTrans" cxnId="{35D402D8-2EFF-4D40-A8F9-FFDE0A0DC45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2AACEE1-BDA0-4B69-BE01-5DBC0548BDB0}" type="sibTrans" cxnId="{35D402D8-2EFF-4D40-A8F9-FFDE0A0DC45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087FAC1-B2AA-4283-9C4B-3A14F68F6D7C}">
      <dgm:prSet phldrT="[Текст]"/>
      <dgm:spPr/>
      <dgm:t>
        <a:bodyPr/>
        <a:lstStyle/>
        <a:p>
          <a:r>
            <a:rPr lang="ru-RU" dirty="0">
              <a:latin typeface="Times New Roman" pitchFamily="18" charset="0"/>
              <a:cs typeface="Times New Roman" pitchFamily="18" charset="0"/>
            </a:rPr>
            <a:t>Суббота</a:t>
          </a:r>
        </a:p>
      </dgm:t>
    </dgm:pt>
    <dgm:pt modelId="{D34E980B-945F-414C-93A1-D44048F22C4C}" type="parTrans" cxnId="{024082AC-77D9-49DF-BE84-33153B2C40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833595-4873-43F0-A5F2-2E939C17AF5C}" type="sibTrans" cxnId="{024082AC-77D9-49DF-BE84-33153B2C408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1CEB80-FF2D-47A8-94D9-289EEB4DA09A}" type="pres">
      <dgm:prSet presAssocID="{C9BE4953-A9EA-492B-8F28-DC70019D7561}" presName="Name0" presStyleCnt="0">
        <dgm:presLayoutVars>
          <dgm:chMax val="7"/>
          <dgm:chPref val="7"/>
          <dgm:dir/>
        </dgm:presLayoutVars>
      </dgm:prSet>
      <dgm:spPr/>
    </dgm:pt>
    <dgm:pt modelId="{8FBEFC75-559A-4A13-B634-BBD816A11179}" type="pres">
      <dgm:prSet presAssocID="{C9BE4953-A9EA-492B-8F28-DC70019D7561}" presName="Name1" presStyleCnt="0"/>
      <dgm:spPr/>
    </dgm:pt>
    <dgm:pt modelId="{524B67AF-0A93-41BA-8C45-CD83D1837245}" type="pres">
      <dgm:prSet presAssocID="{C9BE4953-A9EA-492B-8F28-DC70019D7561}" presName="cycle" presStyleCnt="0"/>
      <dgm:spPr/>
    </dgm:pt>
    <dgm:pt modelId="{7F472B5A-B31F-4D87-B80F-492F97F0DE8B}" type="pres">
      <dgm:prSet presAssocID="{C9BE4953-A9EA-492B-8F28-DC70019D7561}" presName="srcNode" presStyleLbl="node1" presStyleIdx="0" presStyleCnt="7"/>
      <dgm:spPr/>
    </dgm:pt>
    <dgm:pt modelId="{8662B14D-A24B-4902-A799-C1D79BC42020}" type="pres">
      <dgm:prSet presAssocID="{C9BE4953-A9EA-492B-8F28-DC70019D7561}" presName="conn" presStyleLbl="parChTrans1D2" presStyleIdx="0" presStyleCnt="1"/>
      <dgm:spPr/>
    </dgm:pt>
    <dgm:pt modelId="{2760133B-076E-44BE-994C-58AAF599579B}" type="pres">
      <dgm:prSet presAssocID="{C9BE4953-A9EA-492B-8F28-DC70019D7561}" presName="extraNode" presStyleLbl="node1" presStyleIdx="0" presStyleCnt="7"/>
      <dgm:spPr/>
    </dgm:pt>
    <dgm:pt modelId="{2B31E23B-6636-48D5-B789-88DA44F32784}" type="pres">
      <dgm:prSet presAssocID="{C9BE4953-A9EA-492B-8F28-DC70019D7561}" presName="dstNode" presStyleLbl="node1" presStyleIdx="0" presStyleCnt="7"/>
      <dgm:spPr/>
    </dgm:pt>
    <dgm:pt modelId="{D487B730-4F05-4F33-AA7B-171277626B94}" type="pres">
      <dgm:prSet presAssocID="{DA03F3EB-514C-4EAF-BBD0-E47C83DD9464}" presName="text_1" presStyleLbl="node1" presStyleIdx="0" presStyleCnt="7">
        <dgm:presLayoutVars>
          <dgm:bulletEnabled val="1"/>
        </dgm:presLayoutVars>
      </dgm:prSet>
      <dgm:spPr/>
    </dgm:pt>
    <dgm:pt modelId="{80CA351F-6D8A-4F74-B3B3-91EFA9D7F285}" type="pres">
      <dgm:prSet presAssocID="{DA03F3EB-514C-4EAF-BBD0-E47C83DD9464}" presName="accent_1" presStyleCnt="0"/>
      <dgm:spPr/>
    </dgm:pt>
    <dgm:pt modelId="{1E9792E0-B481-4669-9DE0-A493DE60A95D}" type="pres">
      <dgm:prSet presAssocID="{DA03F3EB-514C-4EAF-BBD0-E47C83DD9464}" presName="accentRepeatNode" presStyleLbl="solidFgAcc1" presStyleIdx="0" presStyleCnt="7"/>
      <dgm:spPr/>
    </dgm:pt>
    <dgm:pt modelId="{359C40D8-68B0-427C-BCC1-B253995DA51E}" type="pres">
      <dgm:prSet presAssocID="{2C4C03AD-4ED1-4954-8E10-27F522CC719B}" presName="text_2" presStyleLbl="node1" presStyleIdx="1" presStyleCnt="7">
        <dgm:presLayoutVars>
          <dgm:bulletEnabled val="1"/>
        </dgm:presLayoutVars>
      </dgm:prSet>
      <dgm:spPr/>
    </dgm:pt>
    <dgm:pt modelId="{510D112B-8FD6-47B0-B28B-A21A8899A1F3}" type="pres">
      <dgm:prSet presAssocID="{2C4C03AD-4ED1-4954-8E10-27F522CC719B}" presName="accent_2" presStyleCnt="0"/>
      <dgm:spPr/>
    </dgm:pt>
    <dgm:pt modelId="{C28F31AE-1B9A-4A3B-9CDA-A1800CCAC9E8}" type="pres">
      <dgm:prSet presAssocID="{2C4C03AD-4ED1-4954-8E10-27F522CC719B}" presName="accentRepeatNode" presStyleLbl="solidFgAcc1" presStyleIdx="1" presStyleCnt="7"/>
      <dgm:spPr/>
    </dgm:pt>
    <dgm:pt modelId="{F054ED60-52B3-4E9E-8E27-7A47C4D2F499}" type="pres">
      <dgm:prSet presAssocID="{9E2F0866-F16A-471D-AAFB-5B0CB669B691}" presName="text_3" presStyleLbl="node1" presStyleIdx="2" presStyleCnt="7">
        <dgm:presLayoutVars>
          <dgm:bulletEnabled val="1"/>
        </dgm:presLayoutVars>
      </dgm:prSet>
      <dgm:spPr/>
    </dgm:pt>
    <dgm:pt modelId="{00EFFE06-CF78-4DFC-B1A1-BEC19D875E47}" type="pres">
      <dgm:prSet presAssocID="{9E2F0866-F16A-471D-AAFB-5B0CB669B691}" presName="accent_3" presStyleCnt="0"/>
      <dgm:spPr/>
    </dgm:pt>
    <dgm:pt modelId="{FDA132B5-C58D-49E4-BC0C-5B0E185B6470}" type="pres">
      <dgm:prSet presAssocID="{9E2F0866-F16A-471D-AAFB-5B0CB669B691}" presName="accentRepeatNode" presStyleLbl="solidFgAcc1" presStyleIdx="2" presStyleCnt="7"/>
      <dgm:spPr/>
    </dgm:pt>
    <dgm:pt modelId="{26A28F2D-BDE6-4303-B594-83387F24277A}" type="pres">
      <dgm:prSet presAssocID="{1C12953A-5327-47E4-B5FB-72285C204828}" presName="text_4" presStyleLbl="node1" presStyleIdx="3" presStyleCnt="7">
        <dgm:presLayoutVars>
          <dgm:bulletEnabled val="1"/>
        </dgm:presLayoutVars>
      </dgm:prSet>
      <dgm:spPr/>
    </dgm:pt>
    <dgm:pt modelId="{A41DFB87-ADAB-4E48-BE04-296C36CBE304}" type="pres">
      <dgm:prSet presAssocID="{1C12953A-5327-47E4-B5FB-72285C204828}" presName="accent_4" presStyleCnt="0"/>
      <dgm:spPr/>
    </dgm:pt>
    <dgm:pt modelId="{F1BA405C-9FB1-4392-BFD2-B4883A9626F0}" type="pres">
      <dgm:prSet presAssocID="{1C12953A-5327-47E4-B5FB-72285C204828}" presName="accentRepeatNode" presStyleLbl="solidFgAcc1" presStyleIdx="3" presStyleCnt="7"/>
      <dgm:spPr/>
    </dgm:pt>
    <dgm:pt modelId="{93E58D91-5207-48E3-8258-7B24C49EF092}" type="pres">
      <dgm:prSet presAssocID="{D4DD903E-EDB9-4115-BC9F-429F4143B39B}" presName="text_5" presStyleLbl="node1" presStyleIdx="4" presStyleCnt="7">
        <dgm:presLayoutVars>
          <dgm:bulletEnabled val="1"/>
        </dgm:presLayoutVars>
      </dgm:prSet>
      <dgm:spPr/>
    </dgm:pt>
    <dgm:pt modelId="{AE223147-F831-46BB-8367-C2AF67B653EA}" type="pres">
      <dgm:prSet presAssocID="{D4DD903E-EDB9-4115-BC9F-429F4143B39B}" presName="accent_5" presStyleCnt="0"/>
      <dgm:spPr/>
    </dgm:pt>
    <dgm:pt modelId="{1ECA78C1-63B3-4746-8376-5426BC9A9AF0}" type="pres">
      <dgm:prSet presAssocID="{D4DD903E-EDB9-4115-BC9F-429F4143B39B}" presName="accentRepeatNode" presStyleLbl="solidFgAcc1" presStyleIdx="4" presStyleCnt="7" custScaleX="133100" custScaleY="133100"/>
      <dgm:spPr/>
    </dgm:pt>
    <dgm:pt modelId="{1F637E03-70E3-4C67-95BA-F7CC903ACCB5}" type="pres">
      <dgm:prSet presAssocID="{9087FAC1-B2AA-4283-9C4B-3A14F68F6D7C}" presName="text_6" presStyleLbl="node1" presStyleIdx="5" presStyleCnt="7">
        <dgm:presLayoutVars>
          <dgm:bulletEnabled val="1"/>
        </dgm:presLayoutVars>
      </dgm:prSet>
      <dgm:spPr/>
    </dgm:pt>
    <dgm:pt modelId="{5C8BD932-4772-4693-B5AF-264DDE98169B}" type="pres">
      <dgm:prSet presAssocID="{9087FAC1-B2AA-4283-9C4B-3A14F68F6D7C}" presName="accent_6" presStyleCnt="0"/>
      <dgm:spPr/>
    </dgm:pt>
    <dgm:pt modelId="{BEB27A94-0DCE-465A-94A4-45C78BD67674}" type="pres">
      <dgm:prSet presAssocID="{9087FAC1-B2AA-4283-9C4B-3A14F68F6D7C}" presName="accentRepeatNode" presStyleLbl="solidFgAcc1" presStyleIdx="5" presStyleCnt="7" custScaleX="133100" custScaleY="133100"/>
      <dgm:spPr/>
    </dgm:pt>
    <dgm:pt modelId="{5AB62FAC-5A6A-431A-B658-25F946710F15}" type="pres">
      <dgm:prSet presAssocID="{35D84C5E-539F-4E2B-98B8-FCAB5933ADA2}" presName="text_7" presStyleLbl="node1" presStyleIdx="6" presStyleCnt="7">
        <dgm:presLayoutVars>
          <dgm:bulletEnabled val="1"/>
        </dgm:presLayoutVars>
      </dgm:prSet>
      <dgm:spPr/>
    </dgm:pt>
    <dgm:pt modelId="{E3A3410B-66B9-48D4-AD50-2E651A3E78BD}" type="pres">
      <dgm:prSet presAssocID="{35D84C5E-539F-4E2B-98B8-FCAB5933ADA2}" presName="accent_7" presStyleCnt="0"/>
      <dgm:spPr/>
    </dgm:pt>
    <dgm:pt modelId="{57A10549-A5C2-4E70-AAC3-36A418935533}" type="pres">
      <dgm:prSet presAssocID="{35D84C5E-539F-4E2B-98B8-FCAB5933ADA2}" presName="accentRepeatNode" presStyleLbl="solidFgAcc1" presStyleIdx="6" presStyleCnt="7"/>
      <dgm:spPr/>
    </dgm:pt>
  </dgm:ptLst>
  <dgm:cxnLst>
    <dgm:cxn modelId="{334A8808-EE73-48E8-9007-6DD4BB555770}" srcId="{C9BE4953-A9EA-492B-8F28-DC70019D7561}" destId="{DA03F3EB-514C-4EAF-BBD0-E47C83DD9464}" srcOrd="0" destOrd="0" parTransId="{E7FD76B0-65CA-400A-AFA2-6CEE67F57F5D}" sibTransId="{61E90B0D-50BB-404E-BCD7-5154CD90DC2B}"/>
    <dgm:cxn modelId="{09BBAB5A-8F95-41A4-BC38-8D1CC2C49253}" type="presOf" srcId="{9E2F0866-F16A-471D-AAFB-5B0CB669B691}" destId="{F054ED60-52B3-4E9E-8E27-7A47C4D2F499}" srcOrd="0" destOrd="0" presId="urn:microsoft.com/office/officeart/2008/layout/VerticalCurvedList"/>
    <dgm:cxn modelId="{A6249E74-30A2-42A3-9DD3-78A3DCC6EF56}" type="presOf" srcId="{2C4C03AD-4ED1-4954-8E10-27F522CC719B}" destId="{359C40D8-68B0-427C-BCC1-B253995DA51E}" srcOrd="0" destOrd="0" presId="urn:microsoft.com/office/officeart/2008/layout/VerticalCurvedList"/>
    <dgm:cxn modelId="{4F324177-B796-43AF-ABD8-C8C4FDFD2DAB}" srcId="{C9BE4953-A9EA-492B-8F28-DC70019D7561}" destId="{9E2F0866-F16A-471D-AAFB-5B0CB669B691}" srcOrd="2" destOrd="0" parTransId="{9A159470-C48D-42D4-9AF4-BD49F9CEC433}" sibTransId="{AB850661-2DD5-46EE-9B15-5FC36BF60132}"/>
    <dgm:cxn modelId="{3192F478-3CA4-4DAA-A538-6B2BBDDA0216}" type="presOf" srcId="{9087FAC1-B2AA-4283-9C4B-3A14F68F6D7C}" destId="{1F637E03-70E3-4C67-95BA-F7CC903ACCB5}" srcOrd="0" destOrd="0" presId="urn:microsoft.com/office/officeart/2008/layout/VerticalCurvedList"/>
    <dgm:cxn modelId="{43E1D29E-FDA7-4DC9-A04E-D34F3B8019D0}" type="presOf" srcId="{61E90B0D-50BB-404E-BCD7-5154CD90DC2B}" destId="{8662B14D-A24B-4902-A799-C1D79BC42020}" srcOrd="0" destOrd="0" presId="urn:microsoft.com/office/officeart/2008/layout/VerticalCurvedList"/>
    <dgm:cxn modelId="{024082AC-77D9-49DF-BE84-33153B2C4089}" srcId="{C9BE4953-A9EA-492B-8F28-DC70019D7561}" destId="{9087FAC1-B2AA-4283-9C4B-3A14F68F6D7C}" srcOrd="5" destOrd="0" parTransId="{D34E980B-945F-414C-93A1-D44048F22C4C}" sibTransId="{FA833595-4873-43F0-A5F2-2E939C17AF5C}"/>
    <dgm:cxn modelId="{E4D75DBB-0966-40F4-8263-BF16DC04C27C}" type="presOf" srcId="{DA03F3EB-514C-4EAF-BBD0-E47C83DD9464}" destId="{D487B730-4F05-4F33-AA7B-171277626B94}" srcOrd="0" destOrd="0" presId="urn:microsoft.com/office/officeart/2008/layout/VerticalCurvedList"/>
    <dgm:cxn modelId="{74BA7ABF-99E5-4FEA-BEE0-BAC1209AF46E}" srcId="{C9BE4953-A9EA-492B-8F28-DC70019D7561}" destId="{1C12953A-5327-47E4-B5FB-72285C204828}" srcOrd="3" destOrd="0" parTransId="{56A58524-F60F-4112-BFAC-221C88E4E284}" sibTransId="{FA3A0D3C-A010-4EE3-BF6E-710A969EB26A}"/>
    <dgm:cxn modelId="{0F18E7BF-C75B-4F30-A3F6-94A8403773FD}" type="presOf" srcId="{D4DD903E-EDB9-4115-BC9F-429F4143B39B}" destId="{93E58D91-5207-48E3-8258-7B24C49EF092}" srcOrd="0" destOrd="0" presId="urn:microsoft.com/office/officeart/2008/layout/VerticalCurvedList"/>
    <dgm:cxn modelId="{35D402D8-2EFF-4D40-A8F9-FFDE0A0DC452}" srcId="{C9BE4953-A9EA-492B-8F28-DC70019D7561}" destId="{D4DD903E-EDB9-4115-BC9F-429F4143B39B}" srcOrd="4" destOrd="0" parTransId="{C915D7FA-E84F-45CF-93A6-7E7747693971}" sibTransId="{C2AACEE1-BDA0-4B69-BE01-5DBC0548BDB0}"/>
    <dgm:cxn modelId="{23213FE7-80E9-4A4A-9D29-12FB657E3748}" type="presOf" srcId="{1C12953A-5327-47E4-B5FB-72285C204828}" destId="{26A28F2D-BDE6-4303-B594-83387F24277A}" srcOrd="0" destOrd="0" presId="urn:microsoft.com/office/officeart/2008/layout/VerticalCurvedList"/>
    <dgm:cxn modelId="{B46A0FED-3281-46DD-B21F-2829E42A4F66}" srcId="{C9BE4953-A9EA-492B-8F28-DC70019D7561}" destId="{2C4C03AD-4ED1-4954-8E10-27F522CC719B}" srcOrd="1" destOrd="0" parTransId="{662B4C66-C873-4380-9129-6D1E4D8B7197}" sibTransId="{A88E37E1-206D-49C1-87DA-CF5C9F6901CA}"/>
    <dgm:cxn modelId="{5AB90BEF-8994-494E-BDCB-8D72C04D8BD2}" type="presOf" srcId="{35D84C5E-539F-4E2B-98B8-FCAB5933ADA2}" destId="{5AB62FAC-5A6A-431A-B658-25F946710F15}" srcOrd="0" destOrd="0" presId="urn:microsoft.com/office/officeart/2008/layout/VerticalCurvedList"/>
    <dgm:cxn modelId="{A82A45FC-BDB7-4A78-8068-D03494A34688}" srcId="{C9BE4953-A9EA-492B-8F28-DC70019D7561}" destId="{35D84C5E-539F-4E2B-98B8-FCAB5933ADA2}" srcOrd="6" destOrd="0" parTransId="{48EF8256-C056-4D5B-B1D3-85448AE6DEDA}" sibTransId="{D5F4DC66-44AF-4F13-8FCC-6C362DCC1EDC}"/>
    <dgm:cxn modelId="{110215FD-5157-42A8-BE7C-81068AD4D0E1}" type="presOf" srcId="{C9BE4953-A9EA-492B-8F28-DC70019D7561}" destId="{F51CEB80-FF2D-47A8-94D9-289EEB4DA09A}" srcOrd="0" destOrd="0" presId="urn:microsoft.com/office/officeart/2008/layout/VerticalCurvedList"/>
    <dgm:cxn modelId="{3A5ABD28-D93A-4E23-B48C-B2240998DBFA}" type="presParOf" srcId="{F51CEB80-FF2D-47A8-94D9-289EEB4DA09A}" destId="{8FBEFC75-559A-4A13-B634-BBD816A11179}" srcOrd="0" destOrd="0" presId="urn:microsoft.com/office/officeart/2008/layout/VerticalCurvedList"/>
    <dgm:cxn modelId="{A567613C-A3C4-438B-814A-1BB2298A49C9}" type="presParOf" srcId="{8FBEFC75-559A-4A13-B634-BBD816A11179}" destId="{524B67AF-0A93-41BA-8C45-CD83D1837245}" srcOrd="0" destOrd="0" presId="urn:microsoft.com/office/officeart/2008/layout/VerticalCurvedList"/>
    <dgm:cxn modelId="{CE6F386A-99CB-4D11-B4E8-77A326FE1B4A}" type="presParOf" srcId="{524B67AF-0A93-41BA-8C45-CD83D1837245}" destId="{7F472B5A-B31F-4D87-B80F-492F97F0DE8B}" srcOrd="0" destOrd="0" presId="urn:microsoft.com/office/officeart/2008/layout/VerticalCurvedList"/>
    <dgm:cxn modelId="{BFE6EA02-1082-483A-8C5F-0006D130AC4B}" type="presParOf" srcId="{524B67AF-0A93-41BA-8C45-CD83D1837245}" destId="{8662B14D-A24B-4902-A799-C1D79BC42020}" srcOrd="1" destOrd="0" presId="urn:microsoft.com/office/officeart/2008/layout/VerticalCurvedList"/>
    <dgm:cxn modelId="{7D1D4A91-1F9A-4FD3-8BEF-36ECE4A85777}" type="presParOf" srcId="{524B67AF-0A93-41BA-8C45-CD83D1837245}" destId="{2760133B-076E-44BE-994C-58AAF599579B}" srcOrd="2" destOrd="0" presId="urn:microsoft.com/office/officeart/2008/layout/VerticalCurvedList"/>
    <dgm:cxn modelId="{FBD32E7E-1645-4A0F-91BC-088696A2905E}" type="presParOf" srcId="{524B67AF-0A93-41BA-8C45-CD83D1837245}" destId="{2B31E23B-6636-48D5-B789-88DA44F32784}" srcOrd="3" destOrd="0" presId="urn:microsoft.com/office/officeart/2008/layout/VerticalCurvedList"/>
    <dgm:cxn modelId="{3C6B6191-BADA-44B7-AC81-D364FF2E3930}" type="presParOf" srcId="{8FBEFC75-559A-4A13-B634-BBD816A11179}" destId="{D487B730-4F05-4F33-AA7B-171277626B94}" srcOrd="1" destOrd="0" presId="urn:microsoft.com/office/officeart/2008/layout/VerticalCurvedList"/>
    <dgm:cxn modelId="{03396277-2CFD-4A95-8A98-703B9DEA8849}" type="presParOf" srcId="{8FBEFC75-559A-4A13-B634-BBD816A11179}" destId="{80CA351F-6D8A-4F74-B3B3-91EFA9D7F285}" srcOrd="2" destOrd="0" presId="urn:microsoft.com/office/officeart/2008/layout/VerticalCurvedList"/>
    <dgm:cxn modelId="{9A8133C2-FE56-4552-819D-2CF57F6BB223}" type="presParOf" srcId="{80CA351F-6D8A-4F74-B3B3-91EFA9D7F285}" destId="{1E9792E0-B481-4669-9DE0-A493DE60A95D}" srcOrd="0" destOrd="0" presId="urn:microsoft.com/office/officeart/2008/layout/VerticalCurvedList"/>
    <dgm:cxn modelId="{DFE30897-3394-4138-A17F-01F6B59E41F7}" type="presParOf" srcId="{8FBEFC75-559A-4A13-B634-BBD816A11179}" destId="{359C40D8-68B0-427C-BCC1-B253995DA51E}" srcOrd="3" destOrd="0" presId="urn:microsoft.com/office/officeart/2008/layout/VerticalCurvedList"/>
    <dgm:cxn modelId="{9F202036-5F3A-47B0-B735-88B211C20F51}" type="presParOf" srcId="{8FBEFC75-559A-4A13-B634-BBD816A11179}" destId="{510D112B-8FD6-47B0-B28B-A21A8899A1F3}" srcOrd="4" destOrd="0" presId="urn:microsoft.com/office/officeart/2008/layout/VerticalCurvedList"/>
    <dgm:cxn modelId="{64FD91F3-9523-407D-B53F-2754320051AE}" type="presParOf" srcId="{510D112B-8FD6-47B0-B28B-A21A8899A1F3}" destId="{C28F31AE-1B9A-4A3B-9CDA-A1800CCAC9E8}" srcOrd="0" destOrd="0" presId="urn:microsoft.com/office/officeart/2008/layout/VerticalCurvedList"/>
    <dgm:cxn modelId="{B64D053B-1315-4F73-8BE3-345BBE094E4A}" type="presParOf" srcId="{8FBEFC75-559A-4A13-B634-BBD816A11179}" destId="{F054ED60-52B3-4E9E-8E27-7A47C4D2F499}" srcOrd="5" destOrd="0" presId="urn:microsoft.com/office/officeart/2008/layout/VerticalCurvedList"/>
    <dgm:cxn modelId="{7DA11689-450C-404D-B8D3-767C335B12FB}" type="presParOf" srcId="{8FBEFC75-559A-4A13-B634-BBD816A11179}" destId="{00EFFE06-CF78-4DFC-B1A1-BEC19D875E47}" srcOrd="6" destOrd="0" presId="urn:microsoft.com/office/officeart/2008/layout/VerticalCurvedList"/>
    <dgm:cxn modelId="{0628EC36-54D5-4B86-97F7-D8A0D4269573}" type="presParOf" srcId="{00EFFE06-CF78-4DFC-B1A1-BEC19D875E47}" destId="{FDA132B5-C58D-49E4-BC0C-5B0E185B6470}" srcOrd="0" destOrd="0" presId="urn:microsoft.com/office/officeart/2008/layout/VerticalCurvedList"/>
    <dgm:cxn modelId="{A2588DB4-2A76-4AF3-90CC-B319EE4A5BD9}" type="presParOf" srcId="{8FBEFC75-559A-4A13-B634-BBD816A11179}" destId="{26A28F2D-BDE6-4303-B594-83387F24277A}" srcOrd="7" destOrd="0" presId="urn:microsoft.com/office/officeart/2008/layout/VerticalCurvedList"/>
    <dgm:cxn modelId="{20B3D081-23D3-40CE-97E4-057440F2F6E5}" type="presParOf" srcId="{8FBEFC75-559A-4A13-B634-BBD816A11179}" destId="{A41DFB87-ADAB-4E48-BE04-296C36CBE304}" srcOrd="8" destOrd="0" presId="urn:microsoft.com/office/officeart/2008/layout/VerticalCurvedList"/>
    <dgm:cxn modelId="{13245C59-93DA-4793-A0AD-45E199191FA7}" type="presParOf" srcId="{A41DFB87-ADAB-4E48-BE04-296C36CBE304}" destId="{F1BA405C-9FB1-4392-BFD2-B4883A9626F0}" srcOrd="0" destOrd="0" presId="urn:microsoft.com/office/officeart/2008/layout/VerticalCurvedList"/>
    <dgm:cxn modelId="{386F4557-825A-4936-808C-73FA965A8E38}" type="presParOf" srcId="{8FBEFC75-559A-4A13-B634-BBD816A11179}" destId="{93E58D91-5207-48E3-8258-7B24C49EF092}" srcOrd="9" destOrd="0" presId="urn:microsoft.com/office/officeart/2008/layout/VerticalCurvedList"/>
    <dgm:cxn modelId="{B6CE99A2-19FD-48DC-BE68-B688DB9E0A8D}" type="presParOf" srcId="{8FBEFC75-559A-4A13-B634-BBD816A11179}" destId="{AE223147-F831-46BB-8367-C2AF67B653EA}" srcOrd="10" destOrd="0" presId="urn:microsoft.com/office/officeart/2008/layout/VerticalCurvedList"/>
    <dgm:cxn modelId="{1E8ED395-2A35-4D0F-971C-0F42D5569635}" type="presParOf" srcId="{AE223147-F831-46BB-8367-C2AF67B653EA}" destId="{1ECA78C1-63B3-4746-8376-5426BC9A9AF0}" srcOrd="0" destOrd="0" presId="urn:microsoft.com/office/officeart/2008/layout/VerticalCurvedList"/>
    <dgm:cxn modelId="{A022027D-3111-47AE-B13D-8FC3B2D02FD5}" type="presParOf" srcId="{8FBEFC75-559A-4A13-B634-BBD816A11179}" destId="{1F637E03-70E3-4C67-95BA-F7CC903ACCB5}" srcOrd="11" destOrd="0" presId="urn:microsoft.com/office/officeart/2008/layout/VerticalCurvedList"/>
    <dgm:cxn modelId="{2BC8FB8D-187D-41EA-98CB-51B9A463E17A}" type="presParOf" srcId="{8FBEFC75-559A-4A13-B634-BBD816A11179}" destId="{5C8BD932-4772-4693-B5AF-264DDE98169B}" srcOrd="12" destOrd="0" presId="urn:microsoft.com/office/officeart/2008/layout/VerticalCurvedList"/>
    <dgm:cxn modelId="{17FC65C2-A628-48A7-8AEE-A40DD9289A48}" type="presParOf" srcId="{5C8BD932-4772-4693-B5AF-264DDE98169B}" destId="{BEB27A94-0DCE-465A-94A4-45C78BD67674}" srcOrd="0" destOrd="0" presId="urn:microsoft.com/office/officeart/2008/layout/VerticalCurvedList"/>
    <dgm:cxn modelId="{B98049A0-605A-41EC-963F-6D5E15A087B7}" type="presParOf" srcId="{8FBEFC75-559A-4A13-B634-BBD816A11179}" destId="{5AB62FAC-5A6A-431A-B658-25F946710F15}" srcOrd="13" destOrd="0" presId="urn:microsoft.com/office/officeart/2008/layout/VerticalCurvedList"/>
    <dgm:cxn modelId="{BE081B0E-D0FD-4DFB-89EC-DD2C32BA1CC3}" type="presParOf" srcId="{8FBEFC75-559A-4A13-B634-BBD816A11179}" destId="{E3A3410B-66B9-48D4-AD50-2E651A3E78BD}" srcOrd="14" destOrd="0" presId="urn:microsoft.com/office/officeart/2008/layout/VerticalCurvedList"/>
    <dgm:cxn modelId="{5FEBDC5B-69EE-4880-990F-49BFB7D86FEC}" type="presParOf" srcId="{E3A3410B-66B9-48D4-AD50-2E651A3E78BD}" destId="{57A10549-A5C2-4E70-AAC3-36A41893553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5462-56FE-4D4A-9A36-D6CB3F83E607}">
      <dsp:nvSpPr>
        <dsp:cNvPr id="0" name=""/>
        <dsp:cNvSpPr/>
      </dsp:nvSpPr>
      <dsp:spPr>
        <a:xfrm>
          <a:off x="1409840" y="1702"/>
          <a:ext cx="2192651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Самара</a:t>
          </a:r>
        </a:p>
      </dsp:txBody>
      <dsp:txXfrm>
        <a:off x="1585430" y="1702"/>
        <a:ext cx="1841472" cy="351179"/>
      </dsp:txXfrm>
    </dsp:sp>
    <dsp:sp modelId="{57199733-0C5E-46C3-B2D9-1FD9BA3A6037}">
      <dsp:nvSpPr>
        <dsp:cNvPr id="0" name=""/>
        <dsp:cNvSpPr/>
      </dsp:nvSpPr>
      <dsp:spPr>
        <a:xfrm>
          <a:off x="3488358" y="3155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13 лет</a:t>
          </a:r>
        </a:p>
      </dsp:txBody>
      <dsp:txXfrm>
        <a:off x="3634098" y="31552"/>
        <a:ext cx="437218" cy="291479"/>
      </dsp:txXfrm>
    </dsp:sp>
    <dsp:sp modelId="{0BF63ABE-6F83-4CB4-ABBA-2359A5B4DE6F}">
      <dsp:nvSpPr>
        <dsp:cNvPr id="0" name=""/>
        <dsp:cNvSpPr/>
      </dsp:nvSpPr>
      <dsp:spPr>
        <a:xfrm>
          <a:off x="4115038" y="31552"/>
          <a:ext cx="2329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i="1" kern="1200" dirty="0">
              <a:latin typeface="Times New Roman" pitchFamily="18" charset="0"/>
              <a:cs typeface="Times New Roman" pitchFamily="18" charset="0"/>
            </a:rPr>
            <a:t>переходил дорогу на запрещающий сигнал светофора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60778" y="31552"/>
        <a:ext cx="2038218" cy="291479"/>
      </dsp:txXfrm>
    </dsp:sp>
    <dsp:sp modelId="{6164AA82-F86C-4B9F-A394-B4AC26866BF5}">
      <dsp:nvSpPr>
        <dsp:cNvPr id="0" name=""/>
        <dsp:cNvSpPr/>
      </dsp:nvSpPr>
      <dsp:spPr>
        <a:xfrm>
          <a:off x="1409840" y="402047"/>
          <a:ext cx="2088386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Тольятти</a:t>
          </a:r>
        </a:p>
      </dsp:txBody>
      <dsp:txXfrm>
        <a:off x="1585430" y="402047"/>
        <a:ext cx="1737207" cy="351179"/>
      </dsp:txXfrm>
    </dsp:sp>
    <dsp:sp modelId="{2986776D-BA08-440F-B425-27773A0EBD65}">
      <dsp:nvSpPr>
        <dsp:cNvPr id="0" name=""/>
        <dsp:cNvSpPr/>
      </dsp:nvSpPr>
      <dsp:spPr>
        <a:xfrm>
          <a:off x="3384093" y="431897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11 лет</a:t>
          </a:r>
        </a:p>
      </dsp:txBody>
      <dsp:txXfrm>
        <a:off x="3529833" y="431897"/>
        <a:ext cx="437218" cy="291479"/>
      </dsp:txXfrm>
    </dsp:sp>
    <dsp:sp modelId="{457F1068-27BD-47B6-804C-BC64682124BB}">
      <dsp:nvSpPr>
        <dsp:cNvPr id="0" name=""/>
        <dsp:cNvSpPr/>
      </dsp:nvSpPr>
      <dsp:spPr>
        <a:xfrm>
          <a:off x="1409840" y="802391"/>
          <a:ext cx="221851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Сергиевский район</a:t>
          </a:r>
        </a:p>
      </dsp:txBody>
      <dsp:txXfrm>
        <a:off x="1585430" y="802391"/>
        <a:ext cx="1867336" cy="351179"/>
      </dsp:txXfrm>
    </dsp:sp>
    <dsp:sp modelId="{C11A941F-2E99-4DC5-88B3-056663281E8E}">
      <dsp:nvSpPr>
        <dsp:cNvPr id="0" name=""/>
        <dsp:cNvSpPr/>
      </dsp:nvSpPr>
      <dsp:spPr>
        <a:xfrm>
          <a:off x="3514222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6 лет</a:t>
          </a:r>
        </a:p>
      </dsp:txBody>
      <dsp:txXfrm>
        <a:off x="3659962" y="832242"/>
        <a:ext cx="437218" cy="291479"/>
      </dsp:txXfrm>
    </dsp:sp>
    <dsp:sp modelId="{23061BFF-E8B9-4105-A0C2-A4934B6E1A23}">
      <dsp:nvSpPr>
        <dsp:cNvPr id="0" name=""/>
        <dsp:cNvSpPr/>
      </dsp:nvSpPr>
      <dsp:spPr>
        <a:xfrm>
          <a:off x="4140902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8 лет</a:t>
          </a:r>
        </a:p>
      </dsp:txBody>
      <dsp:txXfrm>
        <a:off x="4286642" y="832242"/>
        <a:ext cx="437218" cy="291479"/>
      </dsp:txXfrm>
    </dsp:sp>
    <dsp:sp modelId="{D456E966-650E-4B22-9653-96F718923741}">
      <dsp:nvSpPr>
        <dsp:cNvPr id="0" name=""/>
        <dsp:cNvSpPr/>
      </dsp:nvSpPr>
      <dsp:spPr>
        <a:xfrm>
          <a:off x="4767583" y="832242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13 лет</a:t>
          </a:r>
        </a:p>
      </dsp:txBody>
      <dsp:txXfrm>
        <a:off x="4913323" y="832242"/>
        <a:ext cx="437218" cy="291479"/>
      </dsp:txXfrm>
    </dsp:sp>
    <dsp:sp modelId="{D55B60A2-FD88-4732-B4D3-BAA27D24746A}">
      <dsp:nvSpPr>
        <dsp:cNvPr id="0" name=""/>
        <dsp:cNvSpPr/>
      </dsp:nvSpPr>
      <dsp:spPr>
        <a:xfrm>
          <a:off x="1409840" y="1202736"/>
          <a:ext cx="2244380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Исаклинский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sp:txBody>
      <dsp:txXfrm>
        <a:off x="1585430" y="1202736"/>
        <a:ext cx="1893201" cy="351179"/>
      </dsp:txXfrm>
    </dsp:sp>
    <dsp:sp modelId="{FAD59853-2405-4125-A306-97CE49066641}">
      <dsp:nvSpPr>
        <dsp:cNvPr id="0" name=""/>
        <dsp:cNvSpPr/>
      </dsp:nvSpPr>
      <dsp:spPr>
        <a:xfrm>
          <a:off x="3540087" y="1232587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девочка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7 лет</a:t>
          </a:r>
        </a:p>
      </dsp:txBody>
      <dsp:txXfrm>
        <a:off x="3685827" y="1232587"/>
        <a:ext cx="437218" cy="291479"/>
      </dsp:txXfrm>
    </dsp:sp>
    <dsp:sp modelId="{59FD0837-35B5-4B7B-8B1D-66EBC4923349}">
      <dsp:nvSpPr>
        <dsp:cNvPr id="0" name=""/>
        <dsp:cNvSpPr/>
      </dsp:nvSpPr>
      <dsp:spPr>
        <a:xfrm>
          <a:off x="1409840" y="1603081"/>
          <a:ext cx="2244371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Ставропольский район</a:t>
          </a:r>
        </a:p>
      </dsp:txBody>
      <dsp:txXfrm>
        <a:off x="1585430" y="1603081"/>
        <a:ext cx="1893192" cy="351179"/>
      </dsp:txXfrm>
    </dsp:sp>
    <dsp:sp modelId="{FCCA3AFD-52EB-4C84-A596-D69A9119EA2B}">
      <dsp:nvSpPr>
        <dsp:cNvPr id="0" name=""/>
        <dsp:cNvSpPr/>
      </dsp:nvSpPr>
      <dsp:spPr>
        <a:xfrm>
          <a:off x="3540078" y="1632931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девочка 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5 месяцев</a:t>
          </a:r>
        </a:p>
      </dsp:txBody>
      <dsp:txXfrm>
        <a:off x="3685818" y="1632931"/>
        <a:ext cx="437218" cy="291479"/>
      </dsp:txXfrm>
    </dsp:sp>
    <dsp:sp modelId="{1C1F45B3-B64F-4F61-A3B9-F38C5F22D5DC}">
      <dsp:nvSpPr>
        <dsp:cNvPr id="0" name=""/>
        <dsp:cNvSpPr/>
      </dsp:nvSpPr>
      <dsp:spPr>
        <a:xfrm>
          <a:off x="1409840" y="2003426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Большеглушицкий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</a:t>
          </a:r>
        </a:p>
      </dsp:txBody>
      <dsp:txXfrm>
        <a:off x="1585430" y="2003426"/>
        <a:ext cx="1805546" cy="351179"/>
      </dsp:txXfrm>
    </dsp:sp>
    <dsp:sp modelId="{414DD1D8-94FD-467E-9D04-263AE160BE7E}">
      <dsp:nvSpPr>
        <dsp:cNvPr id="0" name=""/>
        <dsp:cNvSpPr/>
      </dsp:nvSpPr>
      <dsp:spPr>
        <a:xfrm>
          <a:off x="3452432" y="203327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 2 года</a:t>
          </a:r>
        </a:p>
      </dsp:txBody>
      <dsp:txXfrm>
        <a:off x="3598172" y="2033276"/>
        <a:ext cx="437218" cy="291479"/>
      </dsp:txXfrm>
    </dsp:sp>
    <dsp:sp modelId="{062DB2BE-4952-4FD3-9EAB-5E614C7FCC22}">
      <dsp:nvSpPr>
        <dsp:cNvPr id="0" name=""/>
        <dsp:cNvSpPr/>
      </dsp:nvSpPr>
      <dsp:spPr>
        <a:xfrm>
          <a:off x="4079112" y="203327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10 лет</a:t>
          </a:r>
        </a:p>
      </dsp:txBody>
      <dsp:txXfrm>
        <a:off x="4224852" y="2033276"/>
        <a:ext cx="437218" cy="291479"/>
      </dsp:txXfrm>
    </dsp:sp>
    <dsp:sp modelId="{5CAC6857-184F-4646-B91F-5616F40C30F1}">
      <dsp:nvSpPr>
        <dsp:cNvPr id="0" name=""/>
        <dsp:cNvSpPr/>
      </dsp:nvSpPr>
      <dsp:spPr>
        <a:xfrm>
          <a:off x="1409840" y="2403771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Нефтегорского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sp:txBody>
      <dsp:txXfrm>
        <a:off x="1585430" y="2403771"/>
        <a:ext cx="1805546" cy="351179"/>
      </dsp:txXfrm>
    </dsp:sp>
    <dsp:sp modelId="{5573D3ED-DEF7-4289-95E2-F3A02C3CE35B}">
      <dsp:nvSpPr>
        <dsp:cNvPr id="0" name=""/>
        <dsp:cNvSpPr/>
      </dsp:nvSpPr>
      <dsp:spPr>
        <a:xfrm>
          <a:off x="3452432" y="2433621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11 лет</a:t>
          </a:r>
        </a:p>
      </dsp:txBody>
      <dsp:txXfrm>
        <a:off x="3598172" y="2433621"/>
        <a:ext cx="437218" cy="291479"/>
      </dsp:txXfrm>
    </dsp:sp>
    <dsp:sp modelId="{C1653EBE-4C24-4B19-B986-6CCDB969D747}">
      <dsp:nvSpPr>
        <dsp:cNvPr id="0" name=""/>
        <dsp:cNvSpPr/>
      </dsp:nvSpPr>
      <dsp:spPr>
        <a:xfrm>
          <a:off x="1409840" y="2804115"/>
          <a:ext cx="2156725" cy="35117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baseline="0" dirty="0" err="1">
              <a:latin typeface="Times New Roman" pitchFamily="18" charset="0"/>
              <a:cs typeface="Times New Roman" pitchFamily="18" charset="0"/>
            </a:rPr>
            <a:t>Краснояркого</a:t>
          </a:r>
          <a:r>
            <a:rPr lang="ru-RU" sz="1400" kern="1200" baseline="0" dirty="0">
              <a:latin typeface="Times New Roman" pitchFamily="18" charset="0"/>
              <a:cs typeface="Times New Roman" pitchFamily="18" charset="0"/>
            </a:rPr>
            <a:t> района</a:t>
          </a:r>
        </a:p>
      </dsp:txBody>
      <dsp:txXfrm>
        <a:off x="1585430" y="2804115"/>
        <a:ext cx="1805546" cy="351179"/>
      </dsp:txXfrm>
    </dsp:sp>
    <dsp:sp modelId="{6D980791-FA35-40D2-8A6D-98553A70629B}">
      <dsp:nvSpPr>
        <dsp:cNvPr id="0" name=""/>
        <dsp:cNvSpPr/>
      </dsp:nvSpPr>
      <dsp:spPr>
        <a:xfrm>
          <a:off x="3452432" y="2833966"/>
          <a:ext cx="728697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t" anchorCtr="0">
          <a:noAutofit/>
        </a:bodyPr>
        <a:lstStyle/>
        <a:p>
          <a:pPr marL="0" lvl="0" indent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kern="1200" dirty="0">
              <a:latin typeface="Times New Roman" pitchFamily="18" charset="0"/>
              <a:cs typeface="Times New Roman" pitchFamily="18" charset="0"/>
            </a:rPr>
            <a:t>мальчик</a:t>
          </a:r>
        </a:p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600" kern="1200" dirty="0">
              <a:latin typeface="Times New Roman" pitchFamily="18" charset="0"/>
              <a:cs typeface="Times New Roman" pitchFamily="18" charset="0"/>
            </a:rPr>
            <a:t>15 лет</a:t>
          </a:r>
        </a:p>
      </dsp:txBody>
      <dsp:txXfrm>
        <a:off x="3598172" y="2833966"/>
        <a:ext cx="437218" cy="291479"/>
      </dsp:txXfrm>
    </dsp:sp>
    <dsp:sp modelId="{CA5E47F7-A6FF-4861-9C6B-117F4CC08549}">
      <dsp:nvSpPr>
        <dsp:cNvPr id="0" name=""/>
        <dsp:cNvSpPr/>
      </dsp:nvSpPr>
      <dsp:spPr>
        <a:xfrm>
          <a:off x="4079112" y="2833966"/>
          <a:ext cx="2431926" cy="291479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5080" rIns="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800" b="1" i="1" kern="1200" dirty="0"/>
            <a:t>находился на проезжей части без цели ее перехода</a:t>
          </a:r>
          <a:endParaRPr lang="ru-RU" sz="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24852" y="2833966"/>
        <a:ext cx="2140447" cy="291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63913-1B74-4E87-94F6-693A7ABC7B7A}">
      <dsp:nvSpPr>
        <dsp:cNvPr id="0" name=""/>
        <dsp:cNvSpPr/>
      </dsp:nvSpPr>
      <dsp:spPr>
        <a:xfrm>
          <a:off x="2394300" y="766246"/>
          <a:ext cx="1920482" cy="192048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latin typeface="Times New Roman" pitchFamily="18" charset="0"/>
              <a:cs typeface="Times New Roman" pitchFamily="18" charset="0"/>
            </a:rPr>
            <a:t>13 ДТП</a:t>
          </a:r>
        </a:p>
      </dsp:txBody>
      <dsp:txXfrm>
        <a:off x="2675548" y="1047494"/>
        <a:ext cx="1357986" cy="1357986"/>
      </dsp:txXfrm>
    </dsp:sp>
    <dsp:sp modelId="{6EB31EB9-A278-4A04-B00E-90DA2140674F}">
      <dsp:nvSpPr>
        <dsp:cNvPr id="0" name=""/>
        <dsp:cNvSpPr/>
      </dsp:nvSpPr>
      <dsp:spPr>
        <a:xfrm>
          <a:off x="2787019" y="-36664"/>
          <a:ext cx="1135043" cy="10235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Самара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6 ДТП</a:t>
          </a:r>
        </a:p>
      </dsp:txBody>
      <dsp:txXfrm>
        <a:off x="2953242" y="113230"/>
        <a:ext cx="802597" cy="723752"/>
      </dsp:txXfrm>
    </dsp:sp>
    <dsp:sp modelId="{5530312A-4EB3-420F-B537-7C34F0FA9FB7}">
      <dsp:nvSpPr>
        <dsp:cNvPr id="0" name=""/>
        <dsp:cNvSpPr/>
      </dsp:nvSpPr>
      <dsp:spPr>
        <a:xfrm>
          <a:off x="3629476" y="398561"/>
          <a:ext cx="1406868" cy="109540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Кинельский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3835507" y="558979"/>
        <a:ext cx="994806" cy="774569"/>
      </dsp:txXfrm>
    </dsp:sp>
    <dsp:sp modelId="{0B0ED567-9587-4864-A404-60E6E8073536}">
      <dsp:nvSpPr>
        <dsp:cNvPr id="0" name=""/>
        <dsp:cNvSpPr/>
      </dsp:nvSpPr>
      <dsp:spPr>
        <a:xfrm>
          <a:off x="3939113" y="1434072"/>
          <a:ext cx="1270869" cy="11417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Волжский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4125227" y="1601277"/>
        <a:ext cx="898641" cy="807336"/>
      </dsp:txXfrm>
    </dsp:sp>
    <dsp:sp modelId="{FE381758-A931-4808-919E-96C05B017DD8}">
      <dsp:nvSpPr>
        <dsp:cNvPr id="0" name=""/>
        <dsp:cNvSpPr/>
      </dsp:nvSpPr>
      <dsp:spPr>
        <a:xfrm>
          <a:off x="3257818" y="2208091"/>
          <a:ext cx="1278686" cy="11701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Красно-армейский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3445077" y="2379463"/>
        <a:ext cx="904168" cy="827454"/>
      </dsp:txXfrm>
    </dsp:sp>
    <dsp:sp modelId="{CEE73FAC-178B-4C75-8310-2C13F072D19E}">
      <dsp:nvSpPr>
        <dsp:cNvPr id="0" name=""/>
        <dsp:cNvSpPr/>
      </dsp:nvSpPr>
      <dsp:spPr>
        <a:xfrm>
          <a:off x="2269641" y="2317024"/>
          <a:ext cx="1083891" cy="10738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Ставро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-польский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2428373" y="2474284"/>
        <a:ext cx="766427" cy="759318"/>
      </dsp:txXfrm>
    </dsp:sp>
    <dsp:sp modelId="{D0ED54F6-F6D0-4E12-8C75-A21E74C9C1A7}">
      <dsp:nvSpPr>
        <dsp:cNvPr id="0" name=""/>
        <dsp:cNvSpPr/>
      </dsp:nvSpPr>
      <dsp:spPr>
        <a:xfrm>
          <a:off x="1414752" y="1445360"/>
          <a:ext cx="1439565" cy="11191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Сызранский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2 ДТП</a:t>
          </a:r>
        </a:p>
      </dsp:txBody>
      <dsp:txXfrm>
        <a:off x="1625571" y="1609259"/>
        <a:ext cx="1017927" cy="791373"/>
      </dsp:txXfrm>
    </dsp:sp>
    <dsp:sp modelId="{604E25EE-85A7-4A5A-A12B-4C96AA1407E1}">
      <dsp:nvSpPr>
        <dsp:cNvPr id="0" name=""/>
        <dsp:cNvSpPr/>
      </dsp:nvSpPr>
      <dsp:spPr>
        <a:xfrm>
          <a:off x="1820480" y="414385"/>
          <a:ext cx="1111383" cy="10637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Больше-</a:t>
          </a:r>
          <a:r>
            <a:rPr lang="ru-RU" sz="1300" b="1" kern="1200" dirty="0" err="1">
              <a:latin typeface="Times New Roman" pitchFamily="18" charset="0"/>
              <a:cs typeface="Times New Roman" pitchFamily="18" charset="0"/>
            </a:rPr>
            <a:t>глушицкий</a:t>
          </a: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Район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Times New Roman" pitchFamily="18" charset="0"/>
              <a:cs typeface="Times New Roman" pitchFamily="18" charset="0"/>
            </a:rPr>
            <a:t>1 ДТП</a:t>
          </a:r>
        </a:p>
      </dsp:txBody>
      <dsp:txXfrm>
        <a:off x="1983238" y="570168"/>
        <a:ext cx="785867" cy="7521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2B14D-A24B-4902-A799-C1D79BC42020}">
      <dsp:nvSpPr>
        <dsp:cNvPr id="0" name=""/>
        <dsp:cNvSpPr/>
      </dsp:nvSpPr>
      <dsp:spPr>
        <a:xfrm>
          <a:off x="-4077347" y="-625812"/>
          <a:ext cx="4858671" cy="4858671"/>
        </a:xfrm>
        <a:prstGeom prst="blockArc">
          <a:avLst>
            <a:gd name="adj1" fmla="val 18900000"/>
            <a:gd name="adj2" fmla="val 2700000"/>
            <a:gd name="adj3" fmla="val 44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7B730-4F05-4F33-AA7B-171277626B94}">
      <dsp:nvSpPr>
        <dsp:cNvPr id="0" name=""/>
        <dsp:cNvSpPr/>
      </dsp:nvSpPr>
      <dsp:spPr>
        <a:xfrm>
          <a:off x="253218" y="163976"/>
          <a:ext cx="6343019" cy="32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9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Понедельник</a:t>
          </a:r>
        </a:p>
      </dsp:txBody>
      <dsp:txXfrm>
        <a:off x="253218" y="163976"/>
        <a:ext cx="6343019" cy="327808"/>
      </dsp:txXfrm>
    </dsp:sp>
    <dsp:sp modelId="{1E9792E0-B481-4669-9DE0-A493DE60A95D}">
      <dsp:nvSpPr>
        <dsp:cNvPr id="0" name=""/>
        <dsp:cNvSpPr/>
      </dsp:nvSpPr>
      <dsp:spPr>
        <a:xfrm>
          <a:off x="48338" y="123000"/>
          <a:ext cx="409760" cy="409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C40D8-68B0-427C-BCC1-B253995DA51E}">
      <dsp:nvSpPr>
        <dsp:cNvPr id="0" name=""/>
        <dsp:cNvSpPr/>
      </dsp:nvSpPr>
      <dsp:spPr>
        <a:xfrm>
          <a:off x="550078" y="655977"/>
          <a:ext cx="6046159" cy="32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9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Вторник</a:t>
          </a:r>
        </a:p>
      </dsp:txBody>
      <dsp:txXfrm>
        <a:off x="550078" y="655977"/>
        <a:ext cx="6046159" cy="327808"/>
      </dsp:txXfrm>
    </dsp:sp>
    <dsp:sp modelId="{C28F31AE-1B9A-4A3B-9CDA-A1800CCAC9E8}">
      <dsp:nvSpPr>
        <dsp:cNvPr id="0" name=""/>
        <dsp:cNvSpPr/>
      </dsp:nvSpPr>
      <dsp:spPr>
        <a:xfrm>
          <a:off x="345198" y="615001"/>
          <a:ext cx="409760" cy="409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4ED60-52B3-4E9E-8E27-7A47C4D2F499}">
      <dsp:nvSpPr>
        <dsp:cNvPr id="0" name=""/>
        <dsp:cNvSpPr/>
      </dsp:nvSpPr>
      <dsp:spPr>
        <a:xfrm>
          <a:off x="712756" y="1147618"/>
          <a:ext cx="5883481" cy="32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9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Среда</a:t>
          </a:r>
        </a:p>
      </dsp:txBody>
      <dsp:txXfrm>
        <a:off x="712756" y="1147618"/>
        <a:ext cx="5883481" cy="327808"/>
      </dsp:txXfrm>
    </dsp:sp>
    <dsp:sp modelId="{FDA132B5-C58D-49E4-BC0C-5B0E185B6470}">
      <dsp:nvSpPr>
        <dsp:cNvPr id="0" name=""/>
        <dsp:cNvSpPr/>
      </dsp:nvSpPr>
      <dsp:spPr>
        <a:xfrm>
          <a:off x="507876" y="1106642"/>
          <a:ext cx="409760" cy="409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28F2D-BDE6-4303-B594-83387F24277A}">
      <dsp:nvSpPr>
        <dsp:cNvPr id="0" name=""/>
        <dsp:cNvSpPr/>
      </dsp:nvSpPr>
      <dsp:spPr>
        <a:xfrm>
          <a:off x="764698" y="1639619"/>
          <a:ext cx="5831540" cy="32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9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Четверг</a:t>
          </a:r>
        </a:p>
      </dsp:txBody>
      <dsp:txXfrm>
        <a:off x="764698" y="1639619"/>
        <a:ext cx="5831540" cy="327808"/>
      </dsp:txXfrm>
    </dsp:sp>
    <dsp:sp modelId="{F1BA405C-9FB1-4392-BFD2-B4883A9626F0}">
      <dsp:nvSpPr>
        <dsp:cNvPr id="0" name=""/>
        <dsp:cNvSpPr/>
      </dsp:nvSpPr>
      <dsp:spPr>
        <a:xfrm>
          <a:off x="559817" y="1598643"/>
          <a:ext cx="409760" cy="409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58D91-5207-48E3-8258-7B24C49EF092}">
      <dsp:nvSpPr>
        <dsp:cNvPr id="0" name=""/>
        <dsp:cNvSpPr/>
      </dsp:nvSpPr>
      <dsp:spPr>
        <a:xfrm>
          <a:off x="712756" y="2131620"/>
          <a:ext cx="5883481" cy="32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9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Пятница</a:t>
          </a:r>
        </a:p>
      </dsp:txBody>
      <dsp:txXfrm>
        <a:off x="712756" y="2131620"/>
        <a:ext cx="5883481" cy="327808"/>
      </dsp:txXfrm>
    </dsp:sp>
    <dsp:sp modelId="{1ECA78C1-63B3-4746-8376-5426BC9A9AF0}">
      <dsp:nvSpPr>
        <dsp:cNvPr id="0" name=""/>
        <dsp:cNvSpPr/>
      </dsp:nvSpPr>
      <dsp:spPr>
        <a:xfrm>
          <a:off x="440061" y="2022829"/>
          <a:ext cx="545391" cy="5453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37E03-70E3-4C67-95BA-F7CC903ACCB5}">
      <dsp:nvSpPr>
        <dsp:cNvPr id="0" name=""/>
        <dsp:cNvSpPr/>
      </dsp:nvSpPr>
      <dsp:spPr>
        <a:xfrm>
          <a:off x="550078" y="2623261"/>
          <a:ext cx="6046159" cy="32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9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Суббота</a:t>
          </a:r>
        </a:p>
      </dsp:txBody>
      <dsp:txXfrm>
        <a:off x="550078" y="2623261"/>
        <a:ext cx="6046159" cy="327808"/>
      </dsp:txXfrm>
    </dsp:sp>
    <dsp:sp modelId="{BEB27A94-0DCE-465A-94A4-45C78BD67674}">
      <dsp:nvSpPr>
        <dsp:cNvPr id="0" name=""/>
        <dsp:cNvSpPr/>
      </dsp:nvSpPr>
      <dsp:spPr>
        <a:xfrm>
          <a:off x="277383" y="2514469"/>
          <a:ext cx="545391" cy="54539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62FAC-5A6A-431A-B658-25F946710F15}">
      <dsp:nvSpPr>
        <dsp:cNvPr id="0" name=""/>
        <dsp:cNvSpPr/>
      </dsp:nvSpPr>
      <dsp:spPr>
        <a:xfrm>
          <a:off x="253218" y="3115262"/>
          <a:ext cx="6343019" cy="3278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198" tIns="43180" rIns="43180" bIns="4318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itchFamily="18" charset="0"/>
              <a:cs typeface="Times New Roman" pitchFamily="18" charset="0"/>
            </a:rPr>
            <a:t>Воскресенье</a:t>
          </a:r>
        </a:p>
      </dsp:txBody>
      <dsp:txXfrm>
        <a:off x="253218" y="3115262"/>
        <a:ext cx="6343019" cy="327808"/>
      </dsp:txXfrm>
    </dsp:sp>
    <dsp:sp modelId="{57A10549-A5C2-4E70-AAC3-36A418935533}">
      <dsp:nvSpPr>
        <dsp:cNvPr id="0" name=""/>
        <dsp:cNvSpPr/>
      </dsp:nvSpPr>
      <dsp:spPr>
        <a:xfrm>
          <a:off x="48338" y="3074286"/>
          <a:ext cx="409760" cy="4097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0.46788</cdr:x>
      <cdr:y>0.13956</cdr:y>
    </cdr:from>
    <cdr:to>
      <cdr:x>0.56609</cdr:x>
      <cdr:y>0.28985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56395" y="849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0.45082</cdr:x>
      <cdr:y>0.09859</cdr:y>
    </cdr:from>
    <cdr:to>
      <cdr:x>0.54903</cdr:x>
      <cdr:y>0.24888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378042"/>
          <a:ext cx="862773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декабрь</a:t>
          </a:r>
        </a:p>
      </cdr:txBody>
    </cdr:sp>
  </cdr:relSizeAnchor>
  <cdr:relSizeAnchor xmlns:cdr="http://schemas.openxmlformats.org/drawingml/2006/chartDrawing">
    <cdr:from>
      <cdr:x>0.54918</cdr:x>
      <cdr:y>0.11268</cdr:y>
    </cdr:from>
    <cdr:to>
      <cdr:x>0.64739</cdr:x>
      <cdr:y>0.26298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24536" y="576064"/>
          <a:ext cx="862772" cy="768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январь</a:t>
          </a:r>
        </a:p>
      </cdr:txBody>
    </cdr:sp>
  </cdr:relSizeAnchor>
  <cdr:relSizeAnchor xmlns:cdr="http://schemas.openxmlformats.org/drawingml/2006/chartDrawing">
    <cdr:from>
      <cdr:x>0.61475</cdr:x>
      <cdr:y>0.11737</cdr:y>
    </cdr:from>
    <cdr:to>
      <cdr:x>0.68691</cdr:x>
      <cdr:y>0.20187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00600" y="450050"/>
          <a:ext cx="633924" cy="324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февраль</a:t>
          </a:r>
          <a:r>
            <a:rPr lang="ru-RU" sz="1100" dirty="0"/>
            <a:t> </a:t>
          </a:r>
        </a:p>
      </cdr:txBody>
    </cdr:sp>
  </cdr:relSizeAnchor>
  <cdr:relSizeAnchor xmlns:cdr="http://schemas.openxmlformats.org/drawingml/2006/chartDrawing">
    <cdr:from>
      <cdr:x>0.68852</cdr:x>
      <cdr:y>0.13615</cdr:y>
    </cdr:from>
    <cdr:to>
      <cdr:x>0.78672</cdr:x>
      <cdr:y>0.28644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48672" y="522058"/>
          <a:ext cx="862685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март</a:t>
          </a:r>
        </a:p>
      </cdr:txBody>
    </cdr:sp>
  </cdr:relSizeAnchor>
  <cdr:relSizeAnchor xmlns:cdr="http://schemas.openxmlformats.org/drawingml/2006/chartDrawing">
    <cdr:from>
      <cdr:x>0.67213</cdr:x>
      <cdr:y>0.23005</cdr:y>
    </cdr:from>
    <cdr:to>
      <cdr:x>0.77034</cdr:x>
      <cdr:y>0.29195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904656" y="882098"/>
          <a:ext cx="862772" cy="237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апрель</a:t>
          </a:r>
        </a:p>
      </cdr:txBody>
    </cdr:sp>
  </cdr:relSizeAnchor>
  <cdr:relSizeAnchor xmlns:cdr="http://schemas.openxmlformats.org/drawingml/2006/chartDrawing">
    <cdr:from>
      <cdr:x>0.79381</cdr:x>
      <cdr:y>0.36893</cdr:y>
    </cdr:from>
    <cdr:to>
      <cdr:x>0.89202</cdr:x>
      <cdr:y>0.51922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391105" y="22446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май</a:t>
          </a:r>
        </a:p>
      </cdr:txBody>
    </cdr:sp>
  </cdr:relSizeAnchor>
  <cdr:relSizeAnchor xmlns:cdr="http://schemas.openxmlformats.org/drawingml/2006/chartDrawing">
    <cdr:from>
      <cdr:x>0.75337</cdr:x>
      <cdr:y>0.52791</cdr:y>
    </cdr:from>
    <cdr:to>
      <cdr:x>0.82791</cdr:x>
      <cdr:y>0.62845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014535" y="3211918"/>
          <a:ext cx="694069" cy="6116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июнь</a:t>
          </a:r>
        </a:p>
      </cdr:txBody>
    </cdr:sp>
  </cdr:relSizeAnchor>
  <cdr:relSizeAnchor xmlns:cdr="http://schemas.openxmlformats.org/drawingml/2006/chartDrawing">
    <cdr:from>
      <cdr:x>0.53608</cdr:x>
      <cdr:y>0.64078</cdr:y>
    </cdr:from>
    <cdr:to>
      <cdr:x>0.63429</cdr:x>
      <cdr:y>0.72917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991395" y="3898605"/>
          <a:ext cx="914400" cy="5378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июль</a:t>
          </a:r>
        </a:p>
      </cdr:txBody>
    </cdr:sp>
  </cdr:relSizeAnchor>
  <cdr:relSizeAnchor xmlns:cdr="http://schemas.openxmlformats.org/drawingml/2006/chartDrawing">
    <cdr:from>
      <cdr:x>0.35246</cdr:x>
      <cdr:y>0.56808</cdr:y>
    </cdr:from>
    <cdr:to>
      <cdr:x>0.41277</cdr:x>
      <cdr:y>0.6837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096344" y="2178242"/>
          <a:ext cx="529861" cy="443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август</a:t>
          </a:r>
        </a:p>
      </cdr:txBody>
    </cdr:sp>
  </cdr:relSizeAnchor>
  <cdr:relSizeAnchor xmlns:cdr="http://schemas.openxmlformats.org/drawingml/2006/chartDrawing">
    <cdr:from>
      <cdr:x>0.19588</cdr:x>
      <cdr:y>0.37015</cdr:y>
    </cdr:from>
    <cdr:to>
      <cdr:x>0.29408</cdr:x>
      <cdr:y>0.52044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823779" y="22520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сентябрь</a:t>
          </a:r>
        </a:p>
      </cdr:txBody>
    </cdr:sp>
  </cdr:relSizeAnchor>
  <cdr:relSizeAnchor xmlns:cdr="http://schemas.openxmlformats.org/drawingml/2006/chartDrawing">
    <cdr:from>
      <cdr:x>0.29508</cdr:x>
      <cdr:y>0.17371</cdr:y>
    </cdr:from>
    <cdr:to>
      <cdr:x>0.39329</cdr:x>
      <cdr:y>0.324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592288" y="666074"/>
          <a:ext cx="862773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октябрь</a:t>
          </a:r>
        </a:p>
      </cdr:txBody>
    </cdr:sp>
  </cdr:relSizeAnchor>
  <cdr:relSizeAnchor xmlns:cdr="http://schemas.openxmlformats.org/drawingml/2006/chartDrawing">
    <cdr:from>
      <cdr:x>0.39344</cdr:x>
      <cdr:y>0.13615</cdr:y>
    </cdr:from>
    <cdr:to>
      <cdr:x>0.48134</cdr:x>
      <cdr:y>0.28644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3456384" y="522058"/>
          <a:ext cx="772200" cy="57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ноябрь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0.61375</cdr:x>
      <cdr:y>0.38816</cdr:y>
    </cdr:from>
    <cdr:to>
      <cdr:x>0.78875</cdr:x>
      <cdr:y>0.54246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50904" y="1756792"/>
          <a:ext cx="1440160" cy="698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>
              <a:latin typeface="Times New Roman" pitchFamily="18" charset="0"/>
              <a:cs typeface="Times New Roman" pitchFamily="18" charset="0"/>
            </a:rPr>
            <a:t>Дети-пассажиры</a:t>
          </a:r>
        </a:p>
      </cdr:txBody>
    </cdr:sp>
  </cdr:relSizeAnchor>
  <cdr:relSizeAnchor xmlns:cdr="http://schemas.openxmlformats.org/drawingml/2006/chartDrawing">
    <cdr:from>
      <cdr:x>0.40249</cdr:x>
      <cdr:y>0.55155</cdr:y>
    </cdr:from>
    <cdr:to>
      <cdr:x>0.5136</cdr:x>
      <cdr:y>0.75358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2368" y="1872207"/>
          <a:ext cx="914391" cy="685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Дети-пешеходы</a:t>
          </a:r>
        </a:p>
      </cdr:txBody>
    </cdr:sp>
  </cdr:relSizeAnchor>
  <cdr:relSizeAnchor xmlns:cdr="http://schemas.openxmlformats.org/drawingml/2006/chartDrawing">
    <cdr:from>
      <cdr:x>0.30625</cdr:x>
      <cdr:y>0.23335</cdr:y>
    </cdr:from>
    <cdr:to>
      <cdr:x>0.49875</cdr:x>
      <cdr:y>0.49902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20280" y="792087"/>
          <a:ext cx="1584198" cy="9018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Дети-велосипедисты</a:t>
          </a:r>
        </a:p>
      </cdr:txBody>
    </cdr:sp>
  </cdr:relSizeAnchor>
  <cdr:relSizeAnchor xmlns:cdr="http://schemas.openxmlformats.org/drawingml/2006/chartDrawing">
    <cdr:from>
      <cdr:x>0.46374</cdr:x>
      <cdr:y>0.19092</cdr:y>
    </cdr:from>
    <cdr:to>
      <cdr:x>0.59235</cdr:x>
      <cdr:y>0.42477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6424" y="648071"/>
          <a:ext cx="1058409" cy="7937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Дети-Водители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0.30172</cdr:x>
      <cdr:y>0.15517</cdr:y>
    </cdr:from>
    <cdr:to>
      <cdr:x>0.44458</cdr:x>
      <cdr:y>0.48047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0280" y="648072"/>
          <a:ext cx="1193276" cy="13585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172 ДТП</a:t>
          </a:r>
        </a:p>
      </cdr:txBody>
    </cdr:sp>
  </cdr:relSizeAnchor>
  <cdr:relSizeAnchor xmlns:cdr="http://schemas.openxmlformats.org/drawingml/2006/chartDrawing">
    <cdr:from>
      <cdr:x>0.4569</cdr:x>
      <cdr:y>0.37931</cdr:y>
    </cdr:from>
    <cdr:to>
      <cdr:x>0.62225</cdr:x>
      <cdr:y>0.62172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6424" y="1584176"/>
          <a:ext cx="1381214" cy="1012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28 ДТП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0.50196</cdr:x>
      <cdr:y>0.44461</cdr:y>
    </cdr:from>
    <cdr:to>
      <cdr:x>0.66732</cdr:x>
      <cdr:y>0.68702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12976" y="1545034"/>
          <a:ext cx="1058416" cy="842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ДТП по неосторожности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0.56034</cdr:x>
      <cdr:y>0.01754</cdr:y>
    </cdr:from>
    <cdr:to>
      <cdr:x>0.66982</cdr:x>
      <cdr:y>0.24033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80520" y="7200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0 до 6 лет</a:t>
          </a:r>
        </a:p>
      </cdr:txBody>
    </cdr:sp>
  </cdr:relSizeAnchor>
  <cdr:relSizeAnchor xmlns:cdr="http://schemas.openxmlformats.org/drawingml/2006/chartDrawing">
    <cdr:from>
      <cdr:x>0.84483</cdr:x>
      <cdr:y>0.45614</cdr:y>
    </cdr:from>
    <cdr:to>
      <cdr:x>0.92844</cdr:x>
      <cdr:y>0.67892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6784" y="2069283"/>
          <a:ext cx="698376" cy="10106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7 до 10 лет</a:t>
          </a:r>
        </a:p>
      </cdr:txBody>
    </cdr:sp>
  </cdr:relSizeAnchor>
  <cdr:relSizeAnchor xmlns:cdr="http://schemas.openxmlformats.org/drawingml/2006/chartDrawing">
    <cdr:from>
      <cdr:x>0.10345</cdr:x>
      <cdr:y>0.64912</cdr:y>
    </cdr:from>
    <cdr:to>
      <cdr:x>0.21292</cdr:x>
      <cdr:y>0.87191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4096" y="26642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0.03448</cdr:x>
      <cdr:y>0.42857</cdr:y>
    </cdr:from>
    <cdr:to>
      <cdr:x>0.23878</cdr:x>
      <cdr:y>0.88945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8032" y="1944216"/>
          <a:ext cx="1706488" cy="2090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От 11 до 15 лет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03A49-6469-4CA8-AF05-E33414D7804B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96805-4FC0-428C-96FD-E5B0F473A9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84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96805-4FC0-428C-96FD-E5B0F473A9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19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548639"/>
            <a:ext cx="4829287" cy="367104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4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ugibdd63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vk.com/gibddsamre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vk.com/pro_b_6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779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3929" y="3717519"/>
            <a:ext cx="5220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Блохина Ольга Анатольевна, заместитель начальника</a:t>
            </a:r>
            <a:br>
              <a:rPr lang="ru-RU" sz="1400" i="1" dirty="0"/>
            </a:br>
            <a:r>
              <a:rPr lang="ru-RU" sz="1400" i="1" dirty="0"/>
              <a:t>отдела организационно-аналитической и пропаганды </a:t>
            </a:r>
            <a:br>
              <a:rPr lang="ru-RU" sz="1400" i="1" dirty="0"/>
            </a:br>
            <a:r>
              <a:rPr lang="ru-RU" sz="1400" i="1" dirty="0"/>
              <a:t>безопасности дорожного движения</a:t>
            </a:r>
            <a:br>
              <a:rPr lang="ru-RU" sz="1400" i="1" dirty="0"/>
            </a:br>
            <a:r>
              <a:rPr lang="ru-RU" sz="1400" i="1" dirty="0"/>
              <a:t>УГИБДД ГУ МВД России по Самарской области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588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3600" b="1" dirty="0">
                <a:solidFill>
                  <a:srgbClr val="3333CC"/>
                </a:solidFill>
                <a:latin typeface="Calibri" pitchFamily="34"/>
              </a:rPr>
              <a:t>Дорожно-транспортные происшествия с участием несовершеннолетних </a:t>
            </a:r>
          </a:p>
          <a:p>
            <a:pPr marL="45720" indent="0" algn="ctr">
              <a:buNone/>
            </a:pPr>
            <a:r>
              <a:rPr lang="ru-RU" sz="3600" b="1" dirty="0">
                <a:solidFill>
                  <a:srgbClr val="3333CC"/>
                </a:solidFill>
                <a:latin typeface="Calibri" pitchFamily="34"/>
              </a:rPr>
              <a:t>на территории Самарской области в 2022 году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FF5256-65CB-3809-1D8F-F2BFF3D71E39}"/>
              </a:ext>
            </a:extLst>
          </p:cNvPr>
          <p:cNvSpPr txBox="1"/>
          <p:nvPr/>
        </p:nvSpPr>
        <p:spPr>
          <a:xfrm>
            <a:off x="7740352" y="4745399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25.01.2023</a:t>
            </a:r>
          </a:p>
        </p:txBody>
      </p:sp>
    </p:spTree>
    <p:extLst>
      <p:ext uri="{BB962C8B-B14F-4D97-AF65-F5344CB8AC3E}">
        <p14:creationId xmlns:p14="http://schemas.microsoft.com/office/powerpoint/2010/main" val="244010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65121700"/>
              </p:ext>
            </p:extLst>
          </p:nvPr>
        </p:nvGraphicFramePr>
        <p:xfrm>
          <a:off x="899592" y="548878"/>
          <a:ext cx="6644208" cy="360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71600" y="625703"/>
            <a:ext cx="44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05395" y="1190242"/>
            <a:ext cx="62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84318" y="1635646"/>
            <a:ext cx="497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3143" y="2139702"/>
            <a:ext cx="56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36198" y="25838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05395" y="3045544"/>
            <a:ext cx="558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9592" y="3641355"/>
            <a:ext cx="54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95736" y="3826021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Аварийные дни</a:t>
            </a:r>
          </a:p>
        </p:txBody>
      </p:sp>
    </p:spTree>
    <p:extLst>
      <p:ext uri="{BB962C8B-B14F-4D97-AF65-F5344CB8AC3E}">
        <p14:creationId xmlns:p14="http://schemas.microsoft.com/office/powerpoint/2010/main" val="345419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zubvy\Desktop\Новая папка (3)\20230120_09044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2031690"/>
            <a:ext cx="4608512" cy="25186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0" name="Picture 2" descr="C:\Users\zubvy\Desktop\Новая папка (3)\20230120_0904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3" y="357504"/>
            <a:ext cx="4618089" cy="27003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-1116632" y="4353948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Родительский патруль</a:t>
            </a:r>
          </a:p>
        </p:txBody>
      </p:sp>
    </p:spTree>
    <p:extLst>
      <p:ext uri="{BB962C8B-B14F-4D97-AF65-F5344CB8AC3E}">
        <p14:creationId xmlns:p14="http://schemas.microsoft.com/office/powerpoint/2010/main" val="3015442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137924"/>
            <a:ext cx="8496943" cy="324036"/>
          </a:xfrm>
        </p:spPr>
        <p:txBody>
          <a:bodyPr/>
          <a:lstStyle/>
          <a:p>
            <a:pPr algn="just"/>
            <a:r>
              <a:rPr lang="en-US" sz="1600" dirty="0">
                <a:effectLst/>
                <a:hlinkClick r:id="rId2"/>
              </a:rPr>
              <a:t>https://vk.com/gibddsamreg</a:t>
            </a:r>
            <a:r>
              <a:rPr lang="ru-RU" sz="1600" dirty="0">
                <a:effectLst/>
              </a:rPr>
              <a:t> </a:t>
            </a:r>
            <a:r>
              <a:rPr lang="en-US" sz="1600" dirty="0">
                <a:hlinkClick r:id="rId3"/>
              </a:rPr>
              <a:t>https://t.me/ugibdd63</a:t>
            </a:r>
            <a:r>
              <a:rPr lang="ru-RU" sz="1600" dirty="0"/>
              <a:t> </a:t>
            </a:r>
            <a:r>
              <a:rPr lang="en-US" sz="1600" dirty="0">
                <a:hlinkClick r:id="rId4"/>
              </a:rPr>
              <a:t>https://vk.com/pro_b_63</a:t>
            </a:r>
            <a:r>
              <a:rPr lang="ru-RU" sz="1600" dirty="0"/>
              <a:t> </a:t>
            </a:r>
            <a:br>
              <a:rPr lang="en-US" sz="1800" dirty="0"/>
            </a:br>
            <a:br>
              <a:rPr lang="en-US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zubvy\Desktop\Новая папка (3)\Screenshot_20230120-092401_VK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72200" y="198533"/>
            <a:ext cx="2592288" cy="3743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zubvy\Desktop\Новая папка (3)\Screenshot_20230120-092427_Telegram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43956" y="353068"/>
            <a:ext cx="2496197" cy="349283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zubvy\Desktop\Новая папка (3)\Screenshot_20230120-092349_VK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285215"/>
            <a:ext cx="2551092" cy="35700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1115616" y="4353948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Официальные страницы УГИБДД Самарской области в социальных сетях </a:t>
            </a:r>
          </a:p>
        </p:txBody>
      </p:sp>
    </p:spTree>
    <p:extLst>
      <p:ext uri="{BB962C8B-B14F-4D97-AF65-F5344CB8AC3E}">
        <p14:creationId xmlns:p14="http://schemas.microsoft.com/office/powerpoint/2010/main" val="288468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40"/>
            <a:ext cx="8064896" cy="3535278"/>
          </a:xfrm>
        </p:spPr>
        <p:txBody>
          <a:bodyPr>
            <a:normAutofit fontScale="32500" lnSpcReduction="20000"/>
          </a:bodyPr>
          <a:lstStyle/>
          <a:p>
            <a:pPr marL="45720" indent="0" algn="ctr">
              <a:buNone/>
            </a:pPr>
            <a:r>
              <a:rPr lang="ru-RU" sz="6000" b="1" dirty="0">
                <a:solidFill>
                  <a:srgbClr val="3333CC"/>
                </a:solidFill>
                <a:latin typeface="Calibri" pitchFamily="34"/>
              </a:rPr>
              <a:t>Задачи ТУ (ДО) на 2023 год по профилактике детского дорожно-транспортного травматизма:</a:t>
            </a:r>
          </a:p>
          <a:p>
            <a:pPr marL="45720" indent="0" algn="ctr">
              <a:buNone/>
            </a:pPr>
            <a:endParaRPr lang="ru-RU" sz="6000" b="1" dirty="0">
              <a:solidFill>
                <a:srgbClr val="3333CC"/>
              </a:solidFill>
              <a:latin typeface="Calibri" pitchFamily="34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Организовать проведение тематических родительских собраний с приглашением сотрудников </a:t>
            </a:r>
            <a:r>
              <a:rPr lang="ru-RU" sz="6000" dirty="0" err="1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госавтоинспекции</a:t>
            </a: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;</a:t>
            </a:r>
          </a:p>
          <a:p>
            <a:pPr marL="0" lvl="0" indent="0" algn="just" hangingPunct="0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Продолжить практику деятельности активных групп «Родительский патруль»;</a:t>
            </a:r>
          </a:p>
          <a:p>
            <a:pPr marL="0" lvl="0" indent="0" algn="just" hangingPunct="0"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0" dirty="0">
              <a:solidFill>
                <a:srgbClr val="000000"/>
              </a:solidFill>
              <a:latin typeface="Calibri" pitchFamily="34"/>
              <a:ea typeface="Microsoft YaHei" pitchFamily="2"/>
              <a:cs typeface="Mangal" pitchFamily="2"/>
            </a:endParaRPr>
          </a:p>
          <a:p>
            <a:pPr marL="0" indent="0" algn="just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6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angal" pitchFamily="2"/>
              </a:rPr>
              <a:t>   Обеспечить организацию школьных перевозок в строгом соответствии с Правилами организованных групп детей автобусами (постановление Правительства Самарской области от 23.06.2010 № 282)</a:t>
            </a:r>
          </a:p>
          <a:p>
            <a:pPr marL="4572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01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36421421"/>
              </p:ext>
            </p:extLst>
          </p:nvPr>
        </p:nvGraphicFramePr>
        <p:xfrm>
          <a:off x="107504" y="33468"/>
          <a:ext cx="8784976" cy="3834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368366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с детьми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92167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76879235"/>
              </p:ext>
            </p:extLst>
          </p:nvPr>
        </p:nvGraphicFramePr>
        <p:xfrm>
          <a:off x="1143000" y="195486"/>
          <a:ext cx="6400800" cy="3078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3683664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с детьми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10627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9517338"/>
              </p:ext>
            </p:extLst>
          </p:nvPr>
        </p:nvGraphicFramePr>
        <p:xfrm>
          <a:off x="611560" y="548878"/>
          <a:ext cx="7920880" cy="315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67744" y="3705876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ДТП, в результате которых погибли дети</a:t>
            </a:r>
          </a:p>
        </p:txBody>
      </p:sp>
    </p:spTree>
    <p:extLst>
      <p:ext uri="{BB962C8B-B14F-4D97-AF65-F5344CB8AC3E}">
        <p14:creationId xmlns:p14="http://schemas.microsoft.com/office/powerpoint/2010/main" val="1133727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22164446"/>
              </p:ext>
            </p:extLst>
          </p:nvPr>
        </p:nvGraphicFramePr>
        <p:xfrm>
          <a:off x="323528" y="195487"/>
          <a:ext cx="8229600" cy="339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11760" y="3921900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Количество ДТП по категориям</a:t>
            </a:r>
          </a:p>
        </p:txBody>
      </p:sp>
    </p:spTree>
    <p:extLst>
      <p:ext uri="{BB962C8B-B14F-4D97-AF65-F5344CB8AC3E}">
        <p14:creationId xmlns:p14="http://schemas.microsoft.com/office/powerpoint/2010/main" val="189559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67177941"/>
              </p:ext>
            </p:extLst>
          </p:nvPr>
        </p:nvGraphicFramePr>
        <p:xfrm>
          <a:off x="179512" y="411510"/>
          <a:ext cx="6624736" cy="3402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83768" y="3939902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нарушением водителями правил перевозки детей</a:t>
            </a:r>
          </a:p>
        </p:txBody>
      </p:sp>
    </p:spTree>
    <p:extLst>
      <p:ext uri="{BB962C8B-B14F-4D97-AF65-F5344CB8AC3E}">
        <p14:creationId xmlns:p14="http://schemas.microsoft.com/office/powerpoint/2010/main" val="62781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21690888"/>
              </p:ext>
            </p:extLst>
          </p:nvPr>
        </p:nvGraphicFramePr>
        <p:xfrm>
          <a:off x="467544" y="195486"/>
          <a:ext cx="8352928" cy="313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59632" y="3813888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детьми-пешеходами в темное время суток</a:t>
            </a:r>
          </a:p>
        </p:txBody>
      </p:sp>
    </p:spTree>
    <p:extLst>
      <p:ext uri="{BB962C8B-B14F-4D97-AF65-F5344CB8AC3E}">
        <p14:creationId xmlns:p14="http://schemas.microsoft.com/office/powerpoint/2010/main" val="2383742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9285817"/>
              </p:ext>
            </p:extLst>
          </p:nvPr>
        </p:nvGraphicFramePr>
        <p:xfrm>
          <a:off x="683568" y="249493"/>
          <a:ext cx="8064896" cy="2905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71801" y="1167594"/>
            <a:ext cx="12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ДТП всего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219822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3333CC"/>
                </a:solidFill>
                <a:latin typeface="Calibri" pitchFamily="34"/>
              </a:rPr>
              <a:t>ДТП с детьми по собственной неосторожности</a:t>
            </a:r>
          </a:p>
        </p:txBody>
      </p:sp>
    </p:spTree>
    <p:extLst>
      <p:ext uri="{BB962C8B-B14F-4D97-AF65-F5344CB8AC3E}">
        <p14:creationId xmlns:p14="http://schemas.microsoft.com/office/powerpoint/2010/main" val="145749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3597864"/>
            <a:ext cx="7982272" cy="810090"/>
          </a:xfrm>
        </p:spPr>
        <p:txBody>
          <a:bodyPr/>
          <a:lstStyle/>
          <a:p>
            <a:r>
              <a:rPr lang="ru-RU" sz="2400" dirty="0">
                <a:effectLst/>
                <a:latin typeface="Times New Roman" pitchFamily="18" charset="0"/>
                <a:cs typeface="Times New Roman" pitchFamily="18" charset="0"/>
              </a:rPr>
              <a:t>Основными участниками ДТП стали несовершеннолетние в возрасте от 11 до 15 лет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14701271"/>
              </p:ext>
            </p:extLst>
          </p:nvPr>
        </p:nvGraphicFramePr>
        <p:xfrm>
          <a:off x="467544" y="195486"/>
          <a:ext cx="8352928" cy="3402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98072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329</TotalTime>
  <Words>344</Words>
  <Application>Microsoft Macintosh PowerPoint</Application>
  <PresentationFormat>Экран (16:9)</PresentationFormat>
  <Paragraphs>116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Georgia</vt:lpstr>
      <vt:lpstr>Times New Roman</vt:lpstr>
      <vt:lpstr>Trebuchet MS</vt:lpstr>
      <vt:lpstr>Воздушный поток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Основными участниками ДТП стали несовершеннолетние в возрасте от 11 до 15 лет</vt:lpstr>
      <vt:lpstr>Презентация PowerPoint</vt:lpstr>
      <vt:lpstr>Презентация PowerPoint</vt:lpstr>
      <vt:lpstr>https://vk.com/gibddsamreg https://t.me/ugibdd63 https://vk.com/pro_b_63 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ДТП с детьми в 2022 году</dc:title>
  <dc:creator>Зубов Владимир Юрьевич</dc:creator>
  <cp:lastModifiedBy>Виктор Акопьян</cp:lastModifiedBy>
  <cp:revision>38</cp:revision>
  <dcterms:created xsi:type="dcterms:W3CDTF">2023-01-16T10:14:40Z</dcterms:created>
  <dcterms:modified xsi:type="dcterms:W3CDTF">2023-01-24T17:45:59Z</dcterms:modified>
</cp:coreProperties>
</file>