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13" r:id="rId2"/>
    <p:sldId id="314" r:id="rId3"/>
    <p:sldId id="341" r:id="rId4"/>
    <p:sldId id="342" r:id="rId5"/>
    <p:sldId id="343" r:id="rId6"/>
    <p:sldId id="344" r:id="rId7"/>
    <p:sldId id="321" r:id="rId8"/>
    <p:sldId id="315" r:id="rId9"/>
    <p:sldId id="323" r:id="rId10"/>
    <p:sldId id="324" r:id="rId11"/>
    <p:sldId id="281" r:id="rId12"/>
    <p:sldId id="322" r:id="rId13"/>
    <p:sldId id="337" r:id="rId14"/>
    <p:sldId id="338" r:id="rId15"/>
    <p:sldId id="317" r:id="rId16"/>
    <p:sldId id="339" r:id="rId17"/>
    <p:sldId id="320" r:id="rId18"/>
    <p:sldId id="319" r:id="rId19"/>
    <p:sldId id="325" r:id="rId20"/>
    <p:sldId id="326" r:id="rId21"/>
    <p:sldId id="327" r:id="rId22"/>
    <p:sldId id="328" r:id="rId23"/>
    <p:sldId id="333" r:id="rId24"/>
    <p:sldId id="329" r:id="rId25"/>
    <p:sldId id="330" r:id="rId26"/>
    <p:sldId id="331" r:id="rId27"/>
    <p:sldId id="334" r:id="rId28"/>
    <p:sldId id="332" r:id="rId29"/>
    <p:sldId id="335" r:id="rId30"/>
    <p:sldId id="336" r:id="rId31"/>
    <p:sldId id="301" r:id="rId32"/>
    <p:sldId id="302" r:id="rId33"/>
    <p:sldId id="303" r:id="rId34"/>
    <p:sldId id="340" r:id="rId35"/>
    <p:sldId id="304" r:id="rId36"/>
    <p:sldId id="305" r:id="rId37"/>
    <p:sldId id="306" r:id="rId38"/>
    <p:sldId id="307" r:id="rId39"/>
    <p:sldId id="308" r:id="rId40"/>
    <p:sldId id="310" r:id="rId41"/>
    <p:sldId id="31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8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99A6B-EB39-4626-9326-BDE7AC1BABA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1FC49-2E95-47AA-8C56-69A48D41EA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11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E6F038-D276-44E3-9B1A-FB21A70AB09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F2079E-86F2-4CB4-B92A-8DCCBB977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Современные средства коммуникации стали неотъемлемой частью повседневной жизни людей и охватывают практически все сферы человеческой деятельности. Число пользователей интернета неуклонно растет с каждым днём, а самыми активными среди них являются молодые люди, подростки и дети.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Безопасность в интернете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для родителей\рис\Рисунок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76"/>
            <a:ext cx="8496944" cy="6457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94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для родителей\рис\Рисунок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823"/>
            <a:ext cx="8784976" cy="6692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3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для родителей\рис\Рисунок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842"/>
            <a:ext cx="8640960" cy="6620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93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для родителей\рис\Рисунок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681"/>
            <a:ext cx="8352928" cy="6040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64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Рабочий стол\для родителей\рис\Рисунок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480"/>
            <a:ext cx="8496944" cy="6207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2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Если нужно поставить запрет не только на пользование самим компьютером, но и интернетом, то придется скачать дополнительные расширения на официальном сайте </a:t>
            </a:r>
            <a:r>
              <a:rPr lang="ru-RU" dirty="0" err="1" smtClean="0"/>
              <a:t>Microsoft</a:t>
            </a:r>
            <a:r>
              <a:rPr lang="ru-RU" dirty="0" smtClean="0"/>
              <a:t>, позволяющие увеличить возможности управления. Это бесплатно.</a:t>
            </a:r>
          </a:p>
          <a:p>
            <a:pPr fontAlgn="base"/>
            <a:r>
              <a:rPr lang="ru-RU" dirty="0" smtClean="0"/>
              <a:t>Если по какой-то причине вам не понравится этот метод, то можно будет установить другую дополнительную программу. Однако, в любом случае, для начала придется научиться создавать дополнительные </a:t>
            </a:r>
            <a:r>
              <a:rPr lang="ru-RU" dirty="0" err="1" smtClean="0"/>
              <a:t>аккаунты</a:t>
            </a:r>
            <a:r>
              <a:rPr lang="ru-RU" dirty="0" smtClean="0"/>
              <a:t> пользователей.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Рабочий стол\для родителей\рис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0" y="339874"/>
            <a:ext cx="8034546" cy="5897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04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sz="1600" dirty="0" smtClean="0"/>
              <a:t>Создание новой учетной записи</a:t>
            </a:r>
            <a:br>
              <a:rPr lang="ru-RU" sz="1600" dirty="0" smtClean="0"/>
            </a:br>
            <a:r>
              <a:rPr lang="ru-RU" sz="1600" dirty="0" smtClean="0"/>
              <a:t>Заходите в панель управления, чтобы создать новую учетную запись. Она нужна, чтобы контролировать только детей и не иметь проблем при использовании ноутбука самому</a:t>
            </a:r>
            <a:endParaRPr lang="ru-RU" sz="1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104" y="1481138"/>
            <a:ext cx="4695792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открываем вкладку «Родительский контроль».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92" y="1481138"/>
            <a:ext cx="800901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создаем новую учетную запись.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99875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51520" y="5301208"/>
            <a:ext cx="8229600" cy="1368152"/>
          </a:xfrm>
          <a:prstGeom prst="rect">
            <a:avLst/>
          </a:prstGeom>
        </p:spPr>
        <p:txBody>
          <a:bodyPr vert="horz" rtlCol="0" anchor="ctr">
            <a:normAutofit fontScale="3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base"/>
            <a:r>
              <a:rPr lang="ru-RU" sz="4700" dirty="0" smtClean="0"/>
              <a:t>Для этой </a:t>
            </a:r>
            <a:r>
              <a:rPr lang="ru-RU" sz="4700" dirty="0" err="1" smtClean="0"/>
              <a:t>учётки</a:t>
            </a:r>
            <a:r>
              <a:rPr lang="ru-RU" sz="4700" dirty="0" smtClean="0"/>
              <a:t> не обязательно использовать пароль. Он нужен только вам (администратору), чтобы подростки не могли проникнуть в систему и перенастроить условия на более комфортные.</a:t>
            </a:r>
          </a:p>
          <a:p>
            <a:pPr fontAlgn="base"/>
            <a:r>
              <a:rPr lang="ru-RU" sz="4700" dirty="0" smtClean="0"/>
              <a:t>Ставить галочку или нет – решать вам, ну и, наверное, чаду. После того как введете имя кликните по «Создать».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практически одновременно учатся ходить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пользоваться интернетом одновременно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для родителей\рис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670273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\Рабочий стол\для родителей\рис\Рисунок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487889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u="sng" dirty="0" smtClean="0"/>
              <a:t>Ограничение по времени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Для того, чтобы применить дополнительные настройки нужно перейти к учетной записи, созданной для отпрыска. Нажмите на нее.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rt-luck.ru/wp-content/uploads/5-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92888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Вам не дадут перейти к следующему шагу, если пароль на </a:t>
            </a:r>
            <a:r>
              <a:rPr lang="ru-RU" sz="2000" dirty="0" err="1" smtClean="0"/>
              <a:t>аккаунт</a:t>
            </a:r>
            <a:r>
              <a:rPr lang="ru-RU" sz="2000" dirty="0" smtClean="0"/>
              <a:t> администратора не установлен.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rt-luck.ru/wp-content/uploads/6-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92088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23528" y="537321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Ну вот и все. Вы там где нужно. Включите родительский контроль в верхней части открывшегося окна</a:t>
            </a:r>
            <a:endParaRPr lang="ru-RU" sz="2800" dirty="0"/>
          </a:p>
        </p:txBody>
      </p:sp>
      <p:pic>
        <p:nvPicPr>
          <p:cNvPr id="4" name="Содержимое 3" descr="http://start-luck.ru/wp-content/uploads/7-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7848872" cy="345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Без дополнительных программ можно ограничить ребенка по времени, в играх и используемых приложениях. Давайте щелкнем по первому параметру.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rt-luck.ru/wp-content/uploads/8-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20880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Будьте внимательны, синим вы помечаете время, в которое он не может находиться за компьютером. После завершения останется только нажать «ОК» и готово.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rt-luck.ru/wp-content/uploads/9-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352928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1800" u="sng" dirty="0" smtClean="0"/>
              <a:t>Запрет на игры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Все игры, которые устанавливаются на операционную систему имеют возрастные ограничения. Вы можете поставить защиту на подобный </a:t>
            </a:r>
            <a:r>
              <a:rPr lang="ru-RU" sz="1800" dirty="0" err="1" smtClean="0"/>
              <a:t>контент</a:t>
            </a:r>
            <a:r>
              <a:rPr lang="ru-RU" sz="1800" dirty="0" smtClean="0"/>
              <a:t> для ребенка. Пройдите по второй ссылке</a:t>
            </a:r>
            <a:endParaRPr lang="ru-RU" sz="1800" dirty="0"/>
          </a:p>
        </p:txBody>
      </p:sp>
      <p:pic>
        <p:nvPicPr>
          <p:cNvPr id="4" name="Содержимое 3" descr="http://start-luck.ru/wp-content/uploads/10-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80920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пройдите по «Категории игр».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rt-luck.ru/wp-content/uploads/10-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5"/>
            <a:ext cx="8280920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Обратите внимание, вы помечаете игры, в которые вашему малышу играть можно.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rt-luck.ru/wp-content/uploads/10-1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848872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1800" u="sng" dirty="0" smtClean="0"/>
              <a:t>Приложения и программы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Вы также можете заблокировать ребенку доступ к определенным программам. Переходите к последней вкладке.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rt-luck.ru/wp-content/uploads/11-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Подождите пока не отобразятся все файлы с расширением </a:t>
            </a:r>
            <a:r>
              <a:rPr lang="ru-RU" dirty="0" err="1" smtClean="0"/>
              <a:t>exe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rt-luck.ru/wp-content/uploads/12-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8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 (5)\10 правил безопасности в интерн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00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Ну и теперь осталось только пометить разрешенные. Все остальные программы просто не откроются.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rt-luck.ru/wp-content/uploads/13-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96944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Рабочий стол\для родителей\рис\Рисунок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954"/>
            <a:ext cx="8280920" cy="6218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07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User\Рабочий стол\для родителей\рис\Рисунок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970"/>
            <a:ext cx="7992888" cy="6316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35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User\Рабочий стол\для родителей\рис\Рисунок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751"/>
            <a:ext cx="8280920" cy="6063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73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заблокировать сайты от детей в </a:t>
            </a:r>
            <a:r>
              <a:rPr lang="ru-RU" dirty="0" smtClean="0"/>
              <a:t>интернете </a:t>
            </a:r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  </a:t>
            </a:r>
            <a:r>
              <a:rPr lang="en-US" dirty="0" smtClean="0"/>
              <a:t>https://pc-consultant.ru/bezopasnost/kak-zablokirovat-sajty-ot-detej-v-internete/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Рабочий стол\для родителей\рис\Рисунок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124"/>
            <a:ext cx="8424936" cy="6008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19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User\Рабочий стол\для родителей\рис\Рисунок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080"/>
            <a:ext cx="8676456" cy="6229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60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ser\Рабочий стол\для родителей\рис\Рисунок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6789"/>
            <a:ext cx="8280920" cy="5936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8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User\Рабочий стол\для родителей\рис\Рисунок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1809"/>
            <a:ext cx="7560839" cy="6416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41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User\Рабочий стол\для родителей\рис\Рисунок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764"/>
            <a:ext cx="7560840" cy="6185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1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/>
              <a:t>Памятка для родителей</a:t>
            </a:r>
            <a:endParaRPr lang="ru-RU" sz="1200" dirty="0" smtClean="0"/>
          </a:p>
          <a:p>
            <a:pPr algn="ctr"/>
            <a:r>
              <a:rPr lang="ru-RU" sz="1200" b="1" dirty="0" smtClean="0"/>
              <a:t>Информационная безопасность детей</a:t>
            </a:r>
            <a:endParaRPr lang="ru-RU" sz="1200" dirty="0" smtClean="0"/>
          </a:p>
          <a:p>
            <a:r>
              <a:rPr lang="ru-RU" sz="1200" dirty="0" smtClean="0"/>
              <a:t>     Определение термина «информационная безопасность детей» содержится в </a:t>
            </a:r>
            <a:r>
              <a:rPr lang="ru-RU" sz="1200" b="1" dirty="0" smtClean="0"/>
              <a:t>Законе № 436 – ФЗ</a:t>
            </a:r>
            <a:r>
              <a:rPr lang="ru-RU" sz="1200" dirty="0" smtClean="0"/>
              <a:t>, регулирующим отношения, связанные с защитой детей от информации, причиняющей вред их здоровью и (или) развитию. Согласно данному закону «информационная безопасность детей» - это состояние защищенности,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развитию.</a:t>
            </a:r>
          </a:p>
          <a:p>
            <a:r>
              <a:rPr lang="ru-RU" sz="1200" dirty="0" smtClean="0"/>
              <a:t>       Согласно Закону № 436 – ФЗ информацией, причиняющей вред здоровью и (или) развитию детей, является:</a:t>
            </a:r>
          </a:p>
          <a:p>
            <a:pPr lvl="0"/>
            <a:r>
              <a:rPr lang="ru-RU" sz="1200" dirty="0" smtClean="0"/>
              <a:t>информация, запрещенная для распространения среди детей;</a:t>
            </a:r>
          </a:p>
          <a:p>
            <a:pPr lvl="0"/>
            <a:r>
              <a:rPr lang="ru-RU" sz="1200" dirty="0" smtClean="0"/>
              <a:t>информация, распространение которой ограничено среди детей определенных  возрастных категорий.</a:t>
            </a:r>
          </a:p>
          <a:p>
            <a:r>
              <a:rPr lang="ru-RU" sz="1200" dirty="0" smtClean="0"/>
              <a:t>К информации запрещенной для распространения среди детей, относится:</a:t>
            </a:r>
          </a:p>
          <a:p>
            <a:r>
              <a:rPr lang="ru-RU" sz="1200" dirty="0" smtClean="0"/>
              <a:t>  1) информация, побуждающая детей к совершению действий, представляющих угрозу их жизни и (или) здоровью, в т.ч. причинению вреда своему здоровью, самоубийству;</a:t>
            </a:r>
          </a:p>
          <a:p>
            <a:r>
              <a:rPr lang="ru-RU" sz="1200" dirty="0" smtClean="0"/>
              <a:t>  2) способность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пиво и напитки, изготавливаемые на его основе; принять участие в азартных играх, заниматься проституцией, бродяжничеством или попрошайничеством;</a:t>
            </a:r>
          </a:p>
          <a:p>
            <a:r>
              <a:rPr lang="ru-RU" sz="1200" dirty="0" smtClean="0"/>
              <a:t>  3)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 животным;</a:t>
            </a:r>
          </a:p>
          <a:p>
            <a:r>
              <a:rPr lang="ru-RU" sz="1200" dirty="0" smtClean="0"/>
              <a:t>  4) отрицающая семейные ценности и формирующая неуважение к родителям и (или) другим членам семьи;</a:t>
            </a:r>
          </a:p>
          <a:p>
            <a:r>
              <a:rPr lang="ru-RU" sz="1200" dirty="0" smtClean="0"/>
              <a:t>  5) оправдывающая противоправное поведение;</a:t>
            </a:r>
          </a:p>
          <a:p>
            <a:r>
              <a:rPr lang="ru-RU" sz="1200" dirty="0" smtClean="0"/>
              <a:t>  6) содержащая нецензурную брань;</a:t>
            </a:r>
          </a:p>
          <a:p>
            <a:r>
              <a:rPr lang="ru-RU" sz="1200" dirty="0" smtClean="0"/>
              <a:t>  7)содержащая информацию порнографического характера.</a:t>
            </a:r>
          </a:p>
          <a:p>
            <a:r>
              <a:rPr lang="ru-RU" sz="1200" dirty="0" smtClean="0"/>
              <a:t>К информации, распространение которой ограничено среди детей определенного возраста, относится:</a:t>
            </a:r>
          </a:p>
          <a:p>
            <a:r>
              <a:rPr lang="ru-RU" sz="1200" dirty="0" smtClean="0"/>
              <a:t>  1) информация, представляемая в виде изображения или описания жестокости, физического и (или) психического насилия, преступления или  иного антиобщественного действия;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Рабочий стол\для родителей\рис\Рисунок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254"/>
            <a:ext cx="8352928" cy="6010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81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Рабочий стол\для родителей\рис\Рисунок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270"/>
            <a:ext cx="8136904" cy="6160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32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korec.cbg.ru/wp-content/uploads/2015/11/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58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 (5)\76162092_large_4451030_87f9c018b2c996a9cfc6266e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22643"/>
            <a:ext cx="8313990" cy="5884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User\Рабочий стол\для родителей\рис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9" y="620688"/>
            <a:ext cx="8361658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53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для родителей\рис\Рисунок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121"/>
            <a:ext cx="8496944" cy="6430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для родителей\рис\Рисунок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133"/>
            <a:ext cx="8712968" cy="657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36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596</Words>
  <Application>Microsoft Office PowerPoint</Application>
  <PresentationFormat>Экран (4:3)</PresentationFormat>
  <Paragraphs>43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Открытая</vt:lpstr>
      <vt:lpstr>Безопасность в интернете </vt:lpstr>
      <vt:lpstr>Дети практически одновременно учатся ходить  и пользоваться интернетом одновременно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Создание новой учетной записи Заходите в панель управления, чтобы создать новую учетную запись. Она нужна, чтобы контролировать только детей и не иметь проблем при использовании ноутбука самому</vt:lpstr>
      <vt:lpstr>Теперь открываем вкладку «Родительский контроль». </vt:lpstr>
      <vt:lpstr>И создаем новую учетную запись. </vt:lpstr>
      <vt:lpstr>Ограничение по времени Для того, чтобы применить дополнительные настройки нужно перейти к учетной записи, созданной для отпрыска. Нажмите на нее. </vt:lpstr>
      <vt:lpstr>Вам не дадут перейти к следующему шагу, если пароль на аккаунт администратора не установлен. </vt:lpstr>
      <vt:lpstr>Ну вот и все. Вы там где нужно. Включите родительский контроль в верхней части открывшегося окна</vt:lpstr>
      <vt:lpstr>Без дополнительных программ можно ограничить ребенка по времени, в играх и используемых приложениях. Давайте щелкнем по первому параметру. </vt:lpstr>
      <vt:lpstr>Будьте внимательны, синим вы помечаете время, в которое он не может находиться за компьютером. После завершения останется только нажать «ОК» и готово. </vt:lpstr>
      <vt:lpstr>Запрет на игры Все игры, которые устанавливаются на операционную систему имеют возрастные ограничения. Вы можете поставить защиту на подобный контент для ребенка. Пройдите по второй ссылке</vt:lpstr>
      <vt:lpstr>Теперь пройдите по «Категории игр». </vt:lpstr>
      <vt:lpstr>Обратите внимание, вы помечаете игры, в которые вашему малышу играть можно. </vt:lpstr>
      <vt:lpstr>Приложения и программы Вы также можете заблокировать ребенку доступ к определенным программам. Переходите к последней вкладке. </vt:lpstr>
      <vt:lpstr>Подождите пока не отобразятся все файлы с расширением exe. </vt:lpstr>
      <vt:lpstr>Ну и теперь осталось только пометить разрешенные. Все остальные программы просто не откроются.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cp:lastPrinted>2017-03-22T09:43:43Z</cp:lastPrinted>
  <dcterms:created xsi:type="dcterms:W3CDTF">2017-03-22T09:15:15Z</dcterms:created>
  <dcterms:modified xsi:type="dcterms:W3CDTF">2021-03-17T18:25:30Z</dcterms:modified>
</cp:coreProperties>
</file>