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С 18-22 января прошла тематическая неделя « помоги зимующим птицам», ребята с родителями смастерили кормушки.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76772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0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Вот с  такой горки </a:t>
            </a:r>
            <a:r>
              <a:rPr lang="ru-RU" sz="1600" dirty="0" smtClean="0"/>
              <a:t>мы катаемся на прогулке.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6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Родители наших воспитанников построили вот такую горку.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 вот такой колодец для метания снежков, а пока там «отдыхают» дети.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9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4068"/>
            <a:ext cx="2736304" cy="5165171"/>
          </a:xfrm>
        </p:spPr>
        <p:txBody>
          <a:bodyPr>
            <a:normAutofit/>
          </a:bodyPr>
          <a:lstStyle/>
          <a:p>
            <a:r>
              <a:rPr lang="ru-RU" sz="2800" dirty="0"/>
              <a:t>Коллективная работа « мы- друзья зимующих птиц».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4680520" cy="62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79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 18-22 января прошла тематическая неделя « помоги зимующим птицам», ребята с родителями смастерили кормушки.</vt:lpstr>
      <vt:lpstr>Вот с  такой горки мы катаемся на прогулке.</vt:lpstr>
      <vt:lpstr>Родители наших воспитанников построили вот такую горку.</vt:lpstr>
      <vt:lpstr>И вот такой колодец для метания снежков, а пока там «отдыхают» дети.</vt:lpstr>
      <vt:lpstr>Коллективная работа « мы- друзья зимующих птиц».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18-22 января прошла тематическая неделя « помоги зимующим птицам», ребята с родителями смастерили кормушки.</dc:title>
  <dc:creator>User</dc:creator>
  <cp:lastModifiedBy>User</cp:lastModifiedBy>
  <cp:revision>2</cp:revision>
  <dcterms:created xsi:type="dcterms:W3CDTF">2016-02-09T16:23:20Z</dcterms:created>
  <dcterms:modified xsi:type="dcterms:W3CDTF">2016-02-09T16:30:42Z</dcterms:modified>
</cp:coreProperties>
</file>