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82" r:id="rId8"/>
    <p:sldId id="264" r:id="rId9"/>
    <p:sldId id="283" r:id="rId10"/>
    <p:sldId id="265" r:id="rId11"/>
    <p:sldId id="271" r:id="rId12"/>
    <p:sldId id="284" r:id="rId13"/>
    <p:sldId id="273" r:id="rId14"/>
    <p:sldId id="274" r:id="rId15"/>
    <p:sldId id="275" r:id="rId16"/>
    <p:sldId id="277" r:id="rId17"/>
    <p:sldId id="278" r:id="rId18"/>
    <p:sldId id="285" r:id="rId19"/>
    <p:sldId id="25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3472435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4736957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572207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323527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286282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9482520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3638249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8733723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581107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9073946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5589752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Natalia\ЖОНКИНА ПИСАНИНА\для тренажеров\0_6d4f0_8d0560ae_L.jpg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26653" y="-315415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1027" name="Picture 3" descr="D:\Natalia\ЖОНКИНА ПИСАНИНА\для тренажеров\91773b4ad116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4387510"/>
            <a:ext cx="2336552" cy="24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12A14-24C3-4459-AFF7-304120B72D0E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B004-B8E8-43A5-8F8C-D0BB3E39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3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5821/136487634.0/0_6d4f0_8d0560ae_L.jpg" TargetMode="External"/><Relationship Id="rId2" Type="http://schemas.openxmlformats.org/officeDocument/2006/relationships/hyperlink" Target="http://img-fotki.yandex.ru/get/4525/102699435.475/0_75ef8_c7ad5121_XXX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009.radikal.ru/i307/1012/d8/91773b4ad116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700808"/>
            <a:ext cx="8136904" cy="230425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 о проведении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Bremen" pitchFamily="82" charset="-52"/>
              </a:rPr>
              <a:t/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Bremen" pitchFamily="82" charset="-52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тематической декады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«Снежный ком»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72514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Подготовлено  учителем начальных классов</a:t>
            </a: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Трифоновой Ольгой Фёдоровной</a:t>
            </a: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2015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7426" y="116632"/>
            <a:ext cx="61253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Старо-Семёнкинский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филиал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ГБОУ СОШ с. Старый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Маклауш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5999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Natalia\учительская\фото\снежный ком\20131210_1011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303" y="116632"/>
            <a:ext cx="2862064" cy="3816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Natalia\учительская\фото\снежный ком\20131210_1011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35367" y="136144"/>
            <a:ext cx="2754052" cy="367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Natalia\учительская\фото\снежный ком\20131210_10321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5508" y="3791767"/>
            <a:ext cx="4019600" cy="30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Natalia\учительская\фото\снежный ком\20131213_13095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21106" y="1360195"/>
            <a:ext cx="3264024" cy="2448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Natalia\учительская\фото\снежный ком\PC14539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5108" y="3808213"/>
            <a:ext cx="2615952" cy="2932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06691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4436" y="22375"/>
            <a:ext cx="55451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Зимние  фантазии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4231" y="757229"/>
            <a:ext cx="4203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конкурс творческих работ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08946"/>
            <a:ext cx="2736000" cy="205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1196752"/>
            <a:ext cx="2688000" cy="2016000"/>
          </a:xfrm>
          <a:prstGeom prst="rect">
            <a:avLst/>
          </a:prstGeom>
        </p:spPr>
      </p:pic>
      <p:pic>
        <p:nvPicPr>
          <p:cNvPr id="9" name="Picture 2" descr="SDC16296"/>
          <p:cNvPicPr>
            <a:picLocks noChangeAspect="1" noChangeArrowheads="1"/>
          </p:cNvPicPr>
          <p:nvPr/>
        </p:nvPicPr>
        <p:blipFill>
          <a:blip r:embed="rId4" cstate="print"/>
          <a:srcRect t="54608" r="80955" b="15317"/>
          <a:stretch>
            <a:fillRect/>
          </a:stretch>
        </p:blipFill>
        <p:spPr bwMode="auto">
          <a:xfrm>
            <a:off x="6444208" y="1340768"/>
            <a:ext cx="2341394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DC16296"/>
          <p:cNvPicPr>
            <a:picLocks noChangeAspect="1" noChangeArrowheads="1"/>
          </p:cNvPicPr>
          <p:nvPr/>
        </p:nvPicPr>
        <p:blipFill>
          <a:blip r:embed="rId4" cstate="print"/>
          <a:srcRect l="18042" t="42576" r="33845" b="15317"/>
          <a:stretch>
            <a:fillRect/>
          </a:stretch>
        </p:blipFill>
        <p:spPr bwMode="auto">
          <a:xfrm>
            <a:off x="5522796" y="4482000"/>
            <a:ext cx="3621204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:\Natalia\учительская\фото\снежный ком\PC17544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51720" y="3356992"/>
            <a:ext cx="3312000" cy="24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544364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SDC16306.JPG"/>
          <p:cNvPicPr>
            <a:picLocks noChangeAspect="1" noChangeArrowheads="1"/>
          </p:cNvPicPr>
          <p:nvPr/>
        </p:nvPicPr>
        <p:blipFill>
          <a:blip r:embed="rId2" cstate="print"/>
          <a:srcRect l="12045" t="58401" r="38679"/>
          <a:stretch>
            <a:fillRect/>
          </a:stretch>
        </p:blipFill>
        <p:spPr bwMode="auto">
          <a:xfrm>
            <a:off x="0" y="1052736"/>
            <a:ext cx="3923166" cy="2484000"/>
          </a:xfrm>
          <a:prstGeom prst="rect">
            <a:avLst/>
          </a:prstGeom>
          <a:noFill/>
        </p:spPr>
      </p:pic>
      <p:pic>
        <p:nvPicPr>
          <p:cNvPr id="3" name="Picture 2" descr="C:\Users\1\Desktop\SDC16306.JPG"/>
          <p:cNvPicPr>
            <a:picLocks noChangeAspect="1" noChangeArrowheads="1"/>
          </p:cNvPicPr>
          <p:nvPr/>
        </p:nvPicPr>
        <p:blipFill>
          <a:blip r:embed="rId3" cstate="print"/>
          <a:srcRect l="65701" r="1996"/>
          <a:stretch>
            <a:fillRect/>
          </a:stretch>
        </p:blipFill>
        <p:spPr bwMode="auto">
          <a:xfrm>
            <a:off x="6156176" y="1314000"/>
            <a:ext cx="2387847" cy="554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23728" y="332656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такие разные снеговики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3977132"/>
            <a:ext cx="2160651" cy="2880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052736"/>
            <a:ext cx="2165792" cy="2887723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Natalia\учительская\фото\снежный ком\PC1453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802" y="0"/>
            <a:ext cx="4448043" cy="333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Natalia\учительская\фото\снежный ком\PC1454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347864" y="3336032"/>
            <a:ext cx="5120118" cy="333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Natalia\учительская\фото\снежный ком\PC1754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3215620"/>
            <a:ext cx="2793978" cy="3552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Natalia\учительская\фото\снежный ком\PC17544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85461" y="24714"/>
            <a:ext cx="4549909" cy="3412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56412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159211"/>
            <a:ext cx="5478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Выпуск   газет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C:\Users\1\Desktop\SDC16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6624000" cy="496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00193" y="5770017"/>
            <a:ext cx="2843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2-4 </a:t>
            </a:r>
            <a:r>
              <a:rPr lang="ru-RU" sz="44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</a:t>
            </a:r>
            <a:r>
              <a:rPr lang="ru-RU" sz="4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4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64380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784" y="0"/>
            <a:ext cx="42391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3кл</a:t>
            </a:r>
            <a:r>
              <a:rPr lang="ru-RU" sz="4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асс</a:t>
            </a:r>
            <a:endParaRPr lang="ru-RU" sz="4400" b="1" cap="none" spc="0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C:\Users\1\Desktop\SDC16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6768000" cy="50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594659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1375"/>
            <a:ext cx="73613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лесу родилась ёлочка…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2" name="Picture 2" descr="D:\Natalia\учительская\фото\снежный ком\PC245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35" y="830816"/>
            <a:ext cx="3764287" cy="20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Natalia\учительская\фото\снежный ком\PC2454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88615" cy="18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Natalia\учительская\фото\снежный ком\PC17543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2403000" cy="32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SDC16307.JPG"/>
          <p:cNvPicPr>
            <a:picLocks noChangeAspect="1" noChangeArrowheads="1"/>
          </p:cNvPicPr>
          <p:nvPr/>
        </p:nvPicPr>
        <p:blipFill>
          <a:blip r:embed="rId5" cstate="print"/>
          <a:srcRect l="3566" t="30691" r="41666" b="6868"/>
          <a:stretch>
            <a:fillRect/>
          </a:stretch>
        </p:blipFill>
        <p:spPr bwMode="auto">
          <a:xfrm>
            <a:off x="0" y="3942000"/>
            <a:ext cx="3410226" cy="2916000"/>
          </a:xfrm>
          <a:prstGeom prst="rect">
            <a:avLst/>
          </a:prstGeom>
          <a:noFill/>
        </p:spPr>
      </p:pic>
      <p:pic>
        <p:nvPicPr>
          <p:cNvPr id="8" name="Picture 2" descr="C:\Users\1\Desktop\SDC16307.JPG"/>
          <p:cNvPicPr>
            <a:picLocks noChangeAspect="1" noChangeArrowheads="1"/>
          </p:cNvPicPr>
          <p:nvPr/>
        </p:nvPicPr>
        <p:blipFill>
          <a:blip r:embed="rId6" cstate="print"/>
          <a:srcRect l="59922" t="6350" b="6868"/>
          <a:stretch>
            <a:fillRect/>
          </a:stretch>
        </p:blipFill>
        <p:spPr bwMode="auto">
          <a:xfrm>
            <a:off x="6156176" y="2574000"/>
            <a:ext cx="2637933" cy="42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437774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6832"/>
            <a:ext cx="8433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По итогам участия в конкурсах декады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самые активные ребята были отмечены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дипломами.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44722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SDC16322.JPG"/>
          <p:cNvPicPr>
            <a:picLocks noChangeAspect="1" noChangeArrowheads="1"/>
          </p:cNvPicPr>
          <p:nvPr/>
        </p:nvPicPr>
        <p:blipFill>
          <a:blip r:embed="rId2" cstate="print"/>
          <a:srcRect l="27492" t="17252" r="13058" b="10012"/>
          <a:stretch>
            <a:fillRect/>
          </a:stretch>
        </p:blipFill>
        <p:spPr bwMode="auto">
          <a:xfrm>
            <a:off x="0" y="404664"/>
            <a:ext cx="4550970" cy="4176000"/>
          </a:xfrm>
          <a:prstGeom prst="rect">
            <a:avLst/>
          </a:prstGeom>
          <a:noFill/>
        </p:spPr>
      </p:pic>
      <p:pic>
        <p:nvPicPr>
          <p:cNvPr id="5123" name="Picture 3" descr="C:\Users\1\Desktop\SDC16311.JPG"/>
          <p:cNvPicPr>
            <a:picLocks noChangeAspect="1" noChangeArrowheads="1"/>
          </p:cNvPicPr>
          <p:nvPr/>
        </p:nvPicPr>
        <p:blipFill>
          <a:blip r:embed="rId3" cstate="print"/>
          <a:srcRect l="20002" b="5224"/>
          <a:stretch>
            <a:fillRect/>
          </a:stretch>
        </p:blipFill>
        <p:spPr bwMode="auto">
          <a:xfrm>
            <a:off x="4363171" y="2610000"/>
            <a:ext cx="4780829" cy="424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Источники: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340768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2"/>
              </a:rPr>
              <a:t>http://img-fotki.yandex.ru/get/4525/102699435.475/0_75ef8_c7ad5121_XXXL</a:t>
            </a:r>
            <a:r>
              <a:rPr lang="ru-RU" dirty="0"/>
              <a:t> </a:t>
            </a:r>
            <a:r>
              <a:rPr lang="ru-RU" dirty="0" smtClean="0"/>
              <a:t>  фоновый рисунок</a:t>
            </a:r>
            <a:endParaRPr lang="ru-RU" u="sng" dirty="0" smtClean="0">
              <a:hlinkClick r:id="rId3"/>
            </a:endParaRPr>
          </a:p>
          <a:p>
            <a:r>
              <a:rPr lang="ru-RU" u="sng" dirty="0" smtClean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://img-fotki.yandex.ru/get/5821/136487634.0/0_6d4f0_8d0560ae_L.jpg</a:t>
            </a:r>
            <a:r>
              <a:rPr lang="ru-RU" dirty="0"/>
              <a:t> </a:t>
            </a:r>
            <a:r>
              <a:rPr lang="ru-RU" dirty="0" smtClean="0"/>
              <a:t>снеговик</a:t>
            </a:r>
          </a:p>
          <a:p>
            <a:r>
              <a:rPr lang="ru-RU" u="sng" dirty="0">
                <a:hlinkClick r:id="rId4"/>
              </a:rPr>
              <a:t>http://s009.radikal.ru/i307/1012/d8/91773b4ad116.png</a:t>
            </a:r>
            <a:r>
              <a:rPr lang="ru-RU" dirty="0"/>
              <a:t> </a:t>
            </a:r>
            <a:r>
              <a:rPr lang="ru-RU" dirty="0" smtClean="0"/>
              <a:t>  снеговик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04278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424" y="260648"/>
            <a:ext cx="799288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С 14 по 21 декабря в начальной школе прошла тематическая декада под названием «Снежный ком»</a:t>
            </a:r>
          </a:p>
          <a:p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Цель проведения: </a:t>
            </a:r>
            <a:r>
              <a:rPr lang="ru-RU" sz="3200" b="1" i="1" dirty="0" smtClean="0">
                <a:solidFill>
                  <a:srgbClr val="002060"/>
                </a:solidFill>
              </a:rPr>
              <a:t>  повышение профессиональной компетентности педагогов, развитие познавательной и творческой активности учащихся начальных классов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D:\Natalia\ЖОНКИНА ПИСАНИНА\для тренажеров\0008-026-Ili-slepit-zabavnogo-snegovika.png"/>
          <p:cNvPicPr/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3024335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2874013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Natalia\ЖОНКИНА ПИСАНИНА\для тренажеров\0008-026-Ili-slepit-zabavnogo-snegovika.png"/>
          <p:cNvPicPr/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2232247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581" y="620688"/>
            <a:ext cx="85689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Задачи тематической декады:</a:t>
            </a:r>
          </a:p>
          <a:p>
            <a:pPr marL="457200" indent="-457200" algn="ctr">
              <a:buBlip>
                <a:blip r:embed="rId3"/>
              </a:buBlip>
            </a:pPr>
            <a:r>
              <a:rPr lang="ru-RU" sz="2600" b="1" i="1" dirty="0" smtClean="0">
                <a:solidFill>
                  <a:srgbClr val="002060"/>
                </a:solidFill>
              </a:rPr>
              <a:t>совершенствование профессионального мастерства педагогов через подготовку, организацию и проведение мероприятий декады;</a:t>
            </a:r>
          </a:p>
          <a:p>
            <a:pPr marL="457200" indent="-457200" algn="ctr">
              <a:buBlip>
                <a:blip r:embed="rId3"/>
              </a:buBlip>
            </a:pPr>
            <a:r>
              <a:rPr lang="ru-RU" sz="2600" b="1" i="1" dirty="0" smtClean="0">
                <a:solidFill>
                  <a:srgbClr val="002060"/>
                </a:solidFill>
              </a:rPr>
              <a:t>вовлечение учащихся в самостоятельную творческую деятельность, повышение их мотивации к изучению учебных предметов, расширение их кругозора, развитие образного мышления, воображения;</a:t>
            </a:r>
          </a:p>
          <a:p>
            <a:pPr marL="457200" indent="-457200" algn="ctr">
              <a:buBlip>
                <a:blip r:embed="rId3"/>
              </a:buBlip>
            </a:pPr>
            <a:r>
              <a:rPr lang="ru-RU" sz="2600" b="1" i="1" dirty="0" smtClean="0">
                <a:solidFill>
                  <a:srgbClr val="002060"/>
                </a:solidFill>
              </a:rPr>
              <a:t>выявление учащихся, которые обладают нестандартным мышлением, образной связной речью, творческими способностями</a:t>
            </a:r>
            <a:endParaRPr lang="ru-RU" sz="2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298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atalia\ЖОНКИНА ПИСАНИНА\ng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80528" y="-387424"/>
            <a:ext cx="9521079" cy="74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9428" y="1268760"/>
            <a:ext cx="6408712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/>
            <a:r>
              <a:rPr lang="ru-RU" sz="4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Тематическая декада прошла под девизом:</a:t>
            </a:r>
            <a:r>
              <a:rPr lang="ru-RU" sz="4000" b="1" cap="none" spc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  <a:p>
            <a:pPr algn="ctr" fontAlgn="base"/>
            <a:r>
              <a:rPr lang="ru-RU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«Удивление! Разнообразие! Творчество! Мажор!  Дружба!»</a:t>
            </a:r>
          </a:p>
          <a:p>
            <a:pPr algn="ctr" fontAlgn="base"/>
            <a:r>
              <a:rPr lang="ru-RU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29750428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atalia\ЖОНКИНА ПИСАНИНА\ng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80528" y="-387424"/>
            <a:ext cx="9521079" cy="74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268760"/>
            <a:ext cx="6408712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/>
            <a: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Принцип проведения </a:t>
            </a:r>
            <a:b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тематической декады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base"/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каждый ребенок является активным участником всех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событий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base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4828391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812" y="170803"/>
            <a:ext cx="785022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 проведения декады</a:t>
            </a:r>
            <a:endParaRPr lang="ru-RU" sz="4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2393322"/>
              </p:ext>
            </p:extLst>
          </p:nvPr>
        </p:nvGraphicFramePr>
        <p:xfrm>
          <a:off x="250817" y="1090026"/>
          <a:ext cx="8640960" cy="5790835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3025039"/>
                <a:gridCol w="5615921"/>
              </a:tblGrid>
              <a:tr h="6827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Понедельник, </a:t>
                      </a:r>
                      <a:r>
                        <a:rPr lang="ru-RU" sz="14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14декабря</a:t>
                      </a:r>
                      <a:endParaRPr lang="ru-RU" sz="1400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рисунков «Скоро Новый год!»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(1 -4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Викторина «Зимующие птицы»</a:t>
                      </a:r>
                      <a:endParaRPr lang="ru-RU" sz="14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Вторник</a:t>
                      </a: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«Ларчик народной мудрости»</a:t>
                      </a:r>
                      <a:endParaRPr lang="ru-RU" sz="1600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(пословицы, поговорки о зиме, народные приметы)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«Зимние фантазии»  </a:t>
                      </a:r>
                      <a:endParaRPr lang="ru-RU" sz="1600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«Лучшая новогодняя поделка из необычного (бросового)  материала</a:t>
                      </a: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«Волшебные буковки»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(конкурс на лучшее каллиграфическое письмо Деду Морозу)  2- 4 </a:t>
                      </a:r>
                      <a:r>
                        <a:rPr lang="ru-RU" sz="160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Зимняя азбука (придумать зимние слова на каждую букву алфавита)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1 -</a:t>
                      </a:r>
                      <a:r>
                        <a:rPr lang="ru-RU" sz="160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600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6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Четверг, </a:t>
                      </a: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</a:t>
                      </a: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60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синквейнов</a:t>
                      </a:r>
                      <a:endParaRPr lang="ru-RU" sz="1600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«Волшебница зима»  3-4 </a:t>
                      </a:r>
                      <a:r>
                        <a:rPr lang="ru-RU" sz="160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Мастерская Деда Мороза </a:t>
                      </a:r>
                      <a:endParaRPr lang="ru-RU" sz="1600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Выпуск стенгазеты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1- 4 </a:t>
                      </a:r>
                      <a:r>
                        <a:rPr lang="ru-RU" sz="160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600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6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Пятница</a:t>
                      </a: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«Математический серпантин»</a:t>
                      </a:r>
                      <a:endParaRPr lang="ru-RU" sz="1600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Конкурс «Считай, смекай, разукрашивай» 1-2 </a:t>
                      </a:r>
                      <a:r>
                        <a:rPr lang="ru-RU" sz="160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Математический  бой  3- 4 </a:t>
                      </a:r>
                      <a:r>
                        <a:rPr lang="ru-RU" sz="160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lang="ru-RU" sz="160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600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Понедельник, 21</a:t>
                      </a:r>
                      <a:r>
                        <a:rPr lang="ru-RU" sz="160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декабря</a:t>
                      </a:r>
                      <a:endParaRPr lang="ru-RU" sz="1600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Подведение итогов тематической декады «Снежный ком»</a:t>
                      </a:r>
                      <a:endParaRPr lang="ru-RU" sz="1600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779" marR="587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81892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3" y="548680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рисунков «Скоро Новый год!»</a:t>
            </a:r>
          </a:p>
        </p:txBody>
      </p:sp>
      <p:pic>
        <p:nvPicPr>
          <p:cNvPr id="1026" name="Picture 2" descr="C:\Users\1\Desktop\декада нач.кл 2015\SDC16292.JPG"/>
          <p:cNvPicPr>
            <a:picLocks noChangeAspect="1" noChangeArrowheads="1"/>
          </p:cNvPicPr>
          <p:nvPr/>
        </p:nvPicPr>
        <p:blipFill>
          <a:blip r:embed="rId2" cstate="print"/>
          <a:srcRect t="6778" b="22912"/>
          <a:stretch>
            <a:fillRect/>
          </a:stretch>
        </p:blipFill>
        <p:spPr bwMode="auto">
          <a:xfrm>
            <a:off x="1475656" y="1556792"/>
            <a:ext cx="7373017" cy="388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0"/>
            <a:ext cx="54425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Ларчик народной </a:t>
            </a:r>
          </a:p>
          <a:p>
            <a:pPr algn="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мудрости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 descr="D:\Natalia\ЖОНКИНА ПИСАНИНА\для тренажеров\__20121003_1782311394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127865"/>
            <a:ext cx="1509945" cy="13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Natalia\учительская\фото\снежный ком\PC14538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504" y="1446550"/>
            <a:ext cx="4784080" cy="2551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Natalia\учительская\фото\снежный ком\20131210_1008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4668" y="1446550"/>
            <a:ext cx="2228849" cy="304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Natalia\учительская\фото\снежный ком\20131210_1009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77350" y="1878111"/>
            <a:ext cx="207113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Natalia\учительская\фото\снежный ком\20131210_10092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6883" y="3985617"/>
            <a:ext cx="1954890" cy="26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Natalia\учительская\фото\снежный ком\20131210_10121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96665" y="4594380"/>
            <a:ext cx="2997245" cy="2126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22064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DC16296"/>
          <p:cNvPicPr>
            <a:picLocks noChangeAspect="1" noChangeArrowheads="1"/>
          </p:cNvPicPr>
          <p:nvPr/>
        </p:nvPicPr>
        <p:blipFill>
          <a:blip r:embed="rId2" cstate="print"/>
          <a:srcRect t="18510" b="15317"/>
          <a:stretch>
            <a:fillRect/>
          </a:stretch>
        </p:blipFill>
        <p:spPr bwMode="auto">
          <a:xfrm>
            <a:off x="1403644" y="1628800"/>
            <a:ext cx="7183909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331640" y="273736"/>
            <a:ext cx="5256584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«Зимние фантазии»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304</Words>
  <Application>Microsoft Office PowerPoint</Application>
  <PresentationFormat>Экран (4:3)</PresentationFormat>
  <Paragraphs>74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Отчет о проведении тематической декады «Снежный ком»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Источники: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1</cp:lastModifiedBy>
  <cp:revision>48</cp:revision>
  <dcterms:created xsi:type="dcterms:W3CDTF">2014-01-11T18:13:21Z</dcterms:created>
  <dcterms:modified xsi:type="dcterms:W3CDTF">2016-01-08T17:56:59Z</dcterms:modified>
</cp:coreProperties>
</file>