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86" r:id="rId2"/>
    <p:sldId id="257" r:id="rId3"/>
    <p:sldId id="372" r:id="rId4"/>
    <p:sldId id="478" r:id="rId5"/>
    <p:sldId id="482" r:id="rId6"/>
    <p:sldId id="474" r:id="rId7"/>
    <p:sldId id="476" r:id="rId8"/>
    <p:sldId id="397" r:id="rId9"/>
    <p:sldId id="273" r:id="rId10"/>
    <p:sldId id="298" r:id="rId11"/>
    <p:sldId id="270" r:id="rId12"/>
    <p:sldId id="353" r:id="rId13"/>
    <p:sldId id="381" r:id="rId14"/>
    <p:sldId id="382" r:id="rId15"/>
    <p:sldId id="481" r:id="rId16"/>
    <p:sldId id="483" r:id="rId17"/>
    <p:sldId id="390" r:id="rId18"/>
    <p:sldId id="465" r:id="rId19"/>
    <p:sldId id="470" r:id="rId20"/>
    <p:sldId id="484" r:id="rId21"/>
    <p:sldId id="485" r:id="rId22"/>
    <p:sldId id="471" r:id="rId23"/>
    <p:sldId id="4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66FF"/>
    <a:srgbClr val="0000FF"/>
    <a:srgbClr val="348C75"/>
    <a:srgbClr val="FF7C80"/>
    <a:srgbClr val="FF33CC"/>
    <a:srgbClr val="9306BA"/>
    <a:srgbClr val="08B896"/>
    <a:srgbClr val="66FFFF"/>
    <a:srgbClr val="66FF33"/>
    <a:srgbClr val="66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67" autoAdjust="0"/>
    <p:restoredTop sz="86428" autoAdjust="0"/>
  </p:normalViewPr>
  <p:slideViewPr>
    <p:cSldViewPr>
      <p:cViewPr varScale="1">
        <p:scale>
          <a:sx n="104" d="100"/>
          <a:sy n="104" d="100"/>
        </p:scale>
        <p:origin x="-17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03D09-946D-4085-9FB9-AC26BC75236F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21B56-2091-4B68-9334-BEAB51688A1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121B56-2091-4B68-9334-BEAB51688A1E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 descr="C:\Users\$$ SEM $$\Desktop\НАТАША\РИСУНКИ\мульт персонажи\cartoon_198.gif"/>
          <p:cNvPicPr>
            <a:picLocks noChangeAspect="1" noChangeArrowheads="1" noCrop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75" y="2676525"/>
            <a:ext cx="1238251" cy="15049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2BAC0-3A68-48A6-B420-F1A1BD280361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6E105-580B-4273-BD00-8BF7B06B024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5.jpeg"/><Relationship Id="rId7" Type="http://schemas.openxmlformats.org/officeDocument/2006/relationships/image" Target="../media/image29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5" Type="http://schemas.openxmlformats.org/officeDocument/2006/relationships/image" Target="../media/image37.jpeg"/><Relationship Id="rId4" Type="http://schemas.openxmlformats.org/officeDocument/2006/relationships/image" Target="../media/image36.gif"/><Relationship Id="rId9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33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33.gif"/><Relationship Id="rId7" Type="http://schemas.openxmlformats.org/officeDocument/2006/relationships/image" Target="../media/image39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10" Type="http://schemas.openxmlformats.org/officeDocument/2006/relationships/image" Target="../media/image46.jpeg"/><Relationship Id="rId4" Type="http://schemas.openxmlformats.org/officeDocument/2006/relationships/image" Target="../media/image1.gif"/><Relationship Id="rId9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0.gif"/><Relationship Id="rId7" Type="http://schemas.openxmlformats.org/officeDocument/2006/relationships/image" Target="../media/image19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54.gif"/><Relationship Id="rId4" Type="http://schemas.openxmlformats.org/officeDocument/2006/relationships/image" Target="../media/image6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gif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d6f38_ffb7ef85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69072"/>
          </a:xfrm>
        </p:spPr>
        <p:txBody>
          <a:bodyPr>
            <a:normAutofit/>
          </a:bodyPr>
          <a:lstStyle/>
          <a:p>
            <a:pPr algn="r"/>
            <a:r>
              <a:rPr lang="ru-RU" sz="4900" dirty="0" smtClean="0">
                <a:solidFill>
                  <a:srgbClr val="FF0000"/>
                </a:solidFill>
              </a:rPr>
              <a:t/>
            </a:r>
            <a:br>
              <a:rPr lang="ru-RU" sz="4900" dirty="0" smtClean="0">
                <a:solidFill>
                  <a:srgbClr val="FF0000"/>
                </a:solidFill>
              </a:rPr>
            </a:br>
            <a:r>
              <a:rPr lang="ru-RU" sz="4900" dirty="0" smtClean="0">
                <a:solidFill>
                  <a:srgbClr val="FF0000"/>
                </a:solidFill>
              </a:rPr>
              <a:t/>
            </a:r>
            <a:br>
              <a:rPr lang="ru-RU" sz="4900" dirty="0" smtClean="0">
                <a:solidFill>
                  <a:srgbClr val="FF0000"/>
                </a:solidFill>
              </a:rPr>
            </a:br>
            <a:r>
              <a:rPr lang="ru-RU" sz="4900" dirty="0" smtClean="0">
                <a:solidFill>
                  <a:srgbClr val="FF0000"/>
                </a:solidFill>
              </a:rPr>
              <a:t/>
            </a:r>
            <a:br>
              <a:rPr lang="ru-RU" sz="4900" dirty="0" smtClean="0">
                <a:solidFill>
                  <a:srgbClr val="FF0000"/>
                </a:solidFill>
              </a:rPr>
            </a:br>
            <a:r>
              <a:rPr lang="ru-RU" sz="4900" dirty="0" smtClean="0">
                <a:solidFill>
                  <a:srgbClr val="FF0000"/>
                </a:solidFill>
              </a:rPr>
              <a:t/>
            </a:r>
            <a:br>
              <a:rPr lang="ru-RU" sz="4900" dirty="0" smtClean="0">
                <a:solidFill>
                  <a:srgbClr val="FF0000"/>
                </a:solidFill>
              </a:rPr>
            </a:br>
            <a:r>
              <a:rPr lang="ru-RU" sz="4900" dirty="0" smtClean="0"/>
              <a:t>Презентация к выпускному празднику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err="1" smtClean="0">
                <a:solidFill>
                  <a:srgbClr val="FF0000"/>
                </a:solidFill>
              </a:rPr>
              <a:t>Старо-Семенкинский</a:t>
            </a:r>
            <a:r>
              <a:rPr lang="ru-RU" sz="3200" dirty="0" smtClean="0">
                <a:solidFill>
                  <a:srgbClr val="FF0000"/>
                </a:solidFill>
              </a:rPr>
              <a:t> филиал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ГБОУ СОШ </a:t>
            </a:r>
            <a:r>
              <a:rPr lang="ru-RU" sz="3200" dirty="0" err="1" smtClean="0">
                <a:solidFill>
                  <a:srgbClr val="FF0000"/>
                </a:solidFill>
              </a:rPr>
              <a:t>с.Ст.Маклауш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Горбуновой Л.П.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71612"/>
          </a:xfrm>
          <a:solidFill>
            <a:srgbClr val="FFFF99"/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Чтоб звенел весёлый смех, детвора не плакала,</a:t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светит солнышко для всех, светит одинаково,</a:t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дверь откроет на заре золотистым лучиком,</a:t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>чтоб досталось на земле каждому по лучику!</a:t>
            </a:r>
            <a:endParaRPr lang="ru-RU" sz="2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0" y="1535113"/>
            <a:ext cx="9144000" cy="63976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        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9698" name="Picture 2" descr="C:\Users\$$ SEM $$\Desktop\НАТАША\РИСУНКИ\Бабочки\butterfly_2001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428605"/>
            <a:ext cx="1562100" cy="1285875"/>
          </a:xfrm>
          <a:prstGeom prst="rect">
            <a:avLst/>
          </a:prstGeom>
          <a:noFill/>
        </p:spPr>
      </p:pic>
      <p:pic>
        <p:nvPicPr>
          <p:cNvPr id="29699" name="Picture 3" descr="C:\Users\$$ SEM $$\Desktop\НАТАША\РИСУНКИ\Бабочки\butterfly_2001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69642">
            <a:off x="7397015" y="390076"/>
            <a:ext cx="1562100" cy="1285875"/>
          </a:xfrm>
          <a:prstGeom prst="rect">
            <a:avLst/>
          </a:prstGeom>
          <a:noFill/>
        </p:spPr>
      </p:pic>
      <p:pic>
        <p:nvPicPr>
          <p:cNvPr id="29702" name="Picture 6" descr="C:\Users\$$ SEM $$\Desktop\НАТАША\РИСУНКИ\Бабочки\butterfly_2003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5857892"/>
            <a:ext cx="3824284" cy="857256"/>
          </a:xfrm>
          <a:prstGeom prst="rect">
            <a:avLst/>
          </a:prstGeom>
          <a:noFill/>
        </p:spPr>
      </p:pic>
      <p:pic>
        <p:nvPicPr>
          <p:cNvPr id="18" name="Содержимое 17" descr="image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" y="2143116"/>
            <a:ext cx="4040188" cy="3786214"/>
          </a:xfrm>
        </p:spPr>
      </p:pic>
      <p:pic>
        <p:nvPicPr>
          <p:cNvPr id="19" name="Содержимое 18" descr="L0F2fKBLqXU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2143117"/>
            <a:ext cx="4041775" cy="3786214"/>
          </a:xfr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Segoe Script" pitchFamily="34" charset="0"/>
              </a:rPr>
              <a:t>Ах, сколько снега во дворе у нас.</a:t>
            </a:r>
            <a:br>
              <a:rPr lang="ru-RU" sz="2000" b="1" dirty="0" smtClean="0">
                <a:solidFill>
                  <a:srgbClr val="0000FF"/>
                </a:solidFill>
                <a:latin typeface="Segoe Script" pitchFamily="34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Segoe Script" pitchFamily="34" charset="0"/>
              </a:rPr>
              <a:t>Как будет весело сейчас!</a:t>
            </a:r>
            <a:br>
              <a:rPr lang="ru-RU" sz="2000" b="1" dirty="0" smtClean="0">
                <a:solidFill>
                  <a:srgbClr val="0000FF"/>
                </a:solidFill>
                <a:latin typeface="Segoe Script" pitchFamily="34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Segoe Script" pitchFamily="34" charset="0"/>
              </a:rPr>
              <a:t>Скатаем мы огромный снежный ком</a:t>
            </a:r>
            <a:br>
              <a:rPr lang="ru-RU" sz="2000" b="1" dirty="0" smtClean="0">
                <a:solidFill>
                  <a:srgbClr val="0000FF"/>
                </a:solidFill>
                <a:latin typeface="Segoe Script" pitchFamily="34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Segoe Script" pitchFamily="34" charset="0"/>
              </a:rPr>
              <a:t>и станет он –Снеговиком.</a:t>
            </a:r>
            <a:endParaRPr lang="ru-RU" sz="2000" b="1" dirty="0">
              <a:solidFill>
                <a:srgbClr val="0000FF"/>
              </a:solidFill>
              <a:latin typeface="Segoe Script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1428737"/>
            <a:ext cx="4497388" cy="5429263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3" y="1428737"/>
            <a:ext cx="4643439" cy="5429263"/>
          </a:xfrm>
          <a:solidFill>
            <a:srgbClr val="FF33CC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$$ SEM $$\Desktop\НАТАША\РИСУНКИ\animal_2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66571">
            <a:off x="4535522" y="5537664"/>
            <a:ext cx="1766120" cy="1428750"/>
          </a:xfrm>
          <a:prstGeom prst="rect">
            <a:avLst/>
          </a:prstGeom>
          <a:noFill/>
        </p:spPr>
      </p:pic>
      <p:pic>
        <p:nvPicPr>
          <p:cNvPr id="1027" name="Picture 3" descr="C:\Users\$$ SEM $$\Desktop\НАТАША\РИСУНКИ\мульт персонажи\cartoon_3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1085851" cy="1276350"/>
          </a:xfrm>
          <a:prstGeom prst="rect">
            <a:avLst/>
          </a:prstGeom>
          <a:noFill/>
        </p:spPr>
      </p:pic>
      <p:pic>
        <p:nvPicPr>
          <p:cNvPr id="7" name="Picture 6" descr="C:\Users\$$ SEM $$\Desktop\НАТАША\РИСУНКИ\мульт персонажи\cartoon_3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09" y="285728"/>
            <a:ext cx="1085851" cy="1276350"/>
          </a:xfrm>
          <a:prstGeom prst="rect">
            <a:avLst/>
          </a:prstGeom>
          <a:noFill/>
        </p:spPr>
      </p:pic>
      <p:pic>
        <p:nvPicPr>
          <p:cNvPr id="15" name="Содержимое 14" descr="DSCN5066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428869"/>
            <a:ext cx="4041775" cy="3237316"/>
          </a:xfrm>
        </p:spPr>
      </p:pic>
      <p:pic>
        <p:nvPicPr>
          <p:cNvPr id="14" name="Содержимое 13" descr="DSCN506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81760" y="2428868"/>
            <a:ext cx="4315628" cy="3236721"/>
          </a:xfrm>
        </p:spPr>
      </p:pic>
      <p:pic>
        <p:nvPicPr>
          <p:cNvPr id="1030" name="Picture 6" descr="C:\Users\$$ SEM $$\Desktop\НАТАША\РИСУНКИ\мульт персонажи\cartoon_21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72074"/>
            <a:ext cx="2362200" cy="2076450"/>
          </a:xfrm>
          <a:prstGeom prst="rect">
            <a:avLst/>
          </a:prstGeom>
          <a:noFill/>
        </p:spPr>
      </p:pic>
      <p:pic>
        <p:nvPicPr>
          <p:cNvPr id="1029" name="Picture 5" descr="C:\Users\$$ SEM $$\Desktop\НАТАША\РИСУНКИ\мульт персонажи\cartoon_12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1428736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CC66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6" name="Picture 6" descr="C:\Users\$$ SEM $$\Desktop\НАТАША\РИСУНКИ\Бабочки\butterfly_001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428605"/>
            <a:ext cx="1104925" cy="989029"/>
          </a:xfrm>
          <a:prstGeom prst="rect">
            <a:avLst/>
          </a:prstGeom>
          <a:noFill/>
        </p:spPr>
      </p:pic>
      <p:pic>
        <p:nvPicPr>
          <p:cNvPr id="14" name="Содержимое 13" descr="DSCN50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1428736"/>
            <a:ext cx="4283106" cy="4236853"/>
          </a:xfrm>
        </p:spPr>
      </p:pic>
      <p:pic>
        <p:nvPicPr>
          <p:cNvPr id="5123" name="Picture 3" descr="C:\Users\$$ SEM $$\Desktop\НАТАША\РИСУНКИ\мульт персонажи\cartoon_9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543550"/>
            <a:ext cx="990600" cy="1314450"/>
          </a:xfrm>
          <a:prstGeom prst="rect">
            <a:avLst/>
          </a:prstGeom>
          <a:noFill/>
        </p:spPr>
      </p:pic>
      <p:pic>
        <p:nvPicPr>
          <p:cNvPr id="16" name="Содержимое 15" descr="DSCN5068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645025" y="1428737"/>
            <a:ext cx="4213255" cy="4237448"/>
          </a:xfrm>
        </p:spPr>
      </p:pic>
      <p:pic>
        <p:nvPicPr>
          <p:cNvPr id="5127" name="Picture 7" descr="C:\Users\$$ SEM $$\Desktop\НАТАША\РИСУНКИ\Бабочки\butterfly_00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61622">
            <a:off x="6786579" y="428605"/>
            <a:ext cx="1562100" cy="1285875"/>
          </a:xfrm>
          <a:prstGeom prst="rect">
            <a:avLst/>
          </a:prstGeom>
          <a:noFill/>
        </p:spPr>
      </p:pic>
      <p:pic>
        <p:nvPicPr>
          <p:cNvPr id="5122" name="Picture 2" descr="C:\Users\$$ SEM $$\Desktop\НАТАША\РИСУНКИ\мульт персонажи\cartoon_3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7" y="2285992"/>
            <a:ext cx="1085851" cy="1276350"/>
          </a:xfrm>
          <a:prstGeom prst="rect">
            <a:avLst/>
          </a:prstGeom>
          <a:noFill/>
        </p:spPr>
      </p:pic>
      <p:pic>
        <p:nvPicPr>
          <p:cNvPr id="5125" name="Picture 5" descr="C:\Users\$$ SEM $$\Desktop\НАТАША\РИСУНКИ\мульт персонажи\cartoon_26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5143512"/>
            <a:ext cx="1066800" cy="1581150"/>
          </a:xfrm>
          <a:prstGeom prst="rect">
            <a:avLst/>
          </a:prstGeom>
          <a:noFill/>
        </p:spPr>
      </p:pic>
      <p:pic>
        <p:nvPicPr>
          <p:cNvPr id="5124" name="Picture 4" descr="C:\Users\$$ SEM $$\Desktop\НАТАША\РИСУНКИ\мульт персонажи\cartoon_126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48600" y="5429264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66FF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2" name="Содержимое 11" descr="WP_20151227_11_40_25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3714776" cy="6858000"/>
          </a:xfrm>
        </p:spPr>
      </p:pic>
      <p:pic>
        <p:nvPicPr>
          <p:cNvPr id="6149" name="Picture 5" descr="C:\Users\$$ SEM $$\Desktop\НАТАША\РИСУНКИ\мульт персонажи\cartoon_9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" cy="1314450"/>
          </a:xfrm>
          <a:prstGeom prst="rect">
            <a:avLst/>
          </a:prstGeom>
          <a:noFill/>
        </p:spPr>
      </p:pic>
      <p:pic>
        <p:nvPicPr>
          <p:cNvPr id="6147" name="Picture 3" descr="C:\Users\$$ SEM $$\Desktop\НАТАША\РИСУНКИ\мульт персонажи\cartoon_42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53000"/>
            <a:ext cx="1228725" cy="1905000"/>
          </a:xfrm>
          <a:prstGeom prst="rect">
            <a:avLst/>
          </a:prstGeom>
          <a:noFill/>
        </p:spPr>
      </p:pic>
      <p:pic>
        <p:nvPicPr>
          <p:cNvPr id="15" name="Рисунок 14" descr="WP_20151227_11_42_06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0"/>
            <a:ext cx="4357718" cy="6858000"/>
          </a:xfrm>
          <a:prstGeom prst="rect">
            <a:avLst/>
          </a:prstGeom>
        </p:spPr>
      </p:pic>
      <p:pic>
        <p:nvPicPr>
          <p:cNvPr id="6148" name="Picture 4" descr="C:\Users\$$ SEM $$\Desktop\НАТАША\РИСУНКИ\мульт персонажи\cartoon_3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0"/>
            <a:ext cx="1085851" cy="1276350"/>
          </a:xfrm>
          <a:prstGeom prst="rect">
            <a:avLst/>
          </a:prstGeom>
          <a:noFill/>
        </p:spPr>
      </p:pic>
      <p:pic>
        <p:nvPicPr>
          <p:cNvPr id="6150" name="Picture 6" descr="C:\Users\$$ SEM $$\Desktop\НАТАША\РИСУНКИ\мульт персонажи\cartoon_12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556260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1643050"/>
            <a:ext cx="4643439" cy="5214950"/>
          </a:xfrm>
          <a:solidFill>
            <a:srgbClr val="66FF99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643050"/>
            <a:ext cx="4498975" cy="5214951"/>
          </a:xfrm>
          <a:solidFill>
            <a:srgbClr val="66FF33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173" name="Picture 5" descr="C:\Users\$$ SEM $$\Desktop\НАТАША\РИСУНКИ\мульт персонажи\cartoon_3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1085851" cy="1276350"/>
          </a:xfrm>
          <a:prstGeom prst="rect">
            <a:avLst/>
          </a:prstGeom>
          <a:noFill/>
        </p:spPr>
      </p:pic>
      <p:pic>
        <p:nvPicPr>
          <p:cNvPr id="7175" name="Picture 7" descr="C:\Users\$$ SEM $$\Desktop\НАТАША\РИСУНКИ\мульт персонажи\cartoon_12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1928802"/>
            <a:ext cx="1295400" cy="1295400"/>
          </a:xfrm>
          <a:prstGeom prst="rect">
            <a:avLst/>
          </a:prstGeom>
          <a:noFill/>
        </p:spPr>
      </p:pic>
      <p:pic>
        <p:nvPicPr>
          <p:cNvPr id="7176" name="Picture 8" descr="C:\Users\$$ SEM $$\Desktop\НАТАША\РИСУНКИ\мульт персонажи\cartoon_19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1" y="2285993"/>
            <a:ext cx="1238251" cy="1504951"/>
          </a:xfrm>
          <a:prstGeom prst="rect">
            <a:avLst/>
          </a:prstGeom>
          <a:noFill/>
        </p:spPr>
      </p:pic>
      <p:pic>
        <p:nvPicPr>
          <p:cNvPr id="17" name="Содержимое 16" descr="yAreaqvZzF8.jpg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4645025" y="1643050"/>
            <a:ext cx="4498975" cy="5214950"/>
          </a:xfrm>
        </p:spPr>
      </p:pic>
      <p:pic>
        <p:nvPicPr>
          <p:cNvPr id="7170" name="Picture 2" descr="C:\Users\$$ SEM $$\Desktop\НАТАША\РИСУНКИ\мульт персонажи\cartoon_28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14290"/>
            <a:ext cx="2214576" cy="1447800"/>
          </a:xfrm>
          <a:prstGeom prst="rect">
            <a:avLst/>
          </a:prstGeom>
          <a:noFill/>
        </p:spPr>
      </p:pic>
      <p:pic>
        <p:nvPicPr>
          <p:cNvPr id="7172" name="Picture 4" descr="C:\Users\$$ SEM $$\Desktop\НАТАША\РИСУНКИ\мульт персонажи\cartoon_26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276850"/>
            <a:ext cx="1285852" cy="1581150"/>
          </a:xfrm>
          <a:prstGeom prst="rect">
            <a:avLst/>
          </a:prstGeom>
          <a:noFill/>
        </p:spPr>
      </p:pic>
      <p:pic>
        <p:nvPicPr>
          <p:cNvPr id="7171" name="Picture 3" descr="C:\Users\$$ SEM $$\Desktop\НАТАША\РИСУНКИ\мульт персонажи\cartoon_23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65969">
            <a:off x="6825294" y="4442562"/>
            <a:ext cx="2428875" cy="2705100"/>
          </a:xfrm>
          <a:prstGeom prst="rect">
            <a:avLst/>
          </a:prstGeom>
          <a:noFill/>
        </p:spPr>
      </p:pic>
      <p:pic>
        <p:nvPicPr>
          <p:cNvPr id="7174" name="Picture 6" descr="C:\Users\$$ SEM $$\Desktop\НАТАША\РИСУНКИ\мульт персонажи\cartoon_90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6710" y="214290"/>
            <a:ext cx="990600" cy="1314451"/>
          </a:xfrm>
          <a:prstGeom prst="rect">
            <a:avLst/>
          </a:prstGeom>
          <a:noFill/>
        </p:spPr>
      </p:pic>
      <p:pic>
        <p:nvPicPr>
          <p:cNvPr id="16" name="Содержимое 15" descr="DSCN5026.JPG"/>
          <p:cNvPicPr>
            <a:picLocks noGrp="1" noChangeAspect="1"/>
          </p:cNvPicPr>
          <p:nvPr>
            <p:ph sz="half" idx="2"/>
          </p:nvPr>
        </p:nvPicPr>
        <p:blipFill>
          <a:blip r:embed="rId10" cstate="print"/>
          <a:stretch>
            <a:fillRect/>
          </a:stretch>
        </p:blipFill>
        <p:spPr>
          <a:xfrm>
            <a:off x="0" y="1638134"/>
            <a:ext cx="4643437" cy="5219866"/>
          </a:xfr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8GAAu9p_D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pic>
        <p:nvPicPr>
          <p:cNvPr id="3" name="Рисунок 2" descr="0E0zfE0JAB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9" y="0"/>
            <a:ext cx="45005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Ws_KCseUX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928671"/>
            <a:ext cx="7714455" cy="3797963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Lucida Console" pitchFamily="49" charset="0"/>
            </a:endParaRP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Console" pitchFamily="49" charset="0"/>
              </a:rPr>
              <a:t>Из чего же, из чего же сделаны наши детишки?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Console" pitchFamily="49" charset="0"/>
              </a:rPr>
              <a:t>Наша Таня загляденье, из печенья и варенья.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Console" pitchFamily="49" charset="0"/>
              </a:rPr>
              <a:t>А Даниил наш из мармелада, лимонада, шоколада.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Console" pitchFamily="49" charset="0"/>
              </a:rPr>
              <a:t>Ева вся из бантиков, куколок и фантиков.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Console" pitchFamily="49" charset="0"/>
              </a:rPr>
              <a:t>Вот какие детки, не детки, а конфетки!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Console" pitchFamily="49" charset="0"/>
              </a:rPr>
              <a:t>Мы вас любим, поздравляем</a:t>
            </a:r>
          </a:p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Lucida Console" pitchFamily="49" charset="0"/>
              </a:rPr>
              <a:t>Быть счастливыми  желаем!</a:t>
            </a:r>
            <a:endParaRPr lang="ru-RU" sz="20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Lucida Console" pitchFamily="49" charset="0"/>
            </a:endParaRPr>
          </a:p>
          <a:p>
            <a:pPr algn="ctr"/>
            <a:endParaRPr lang="ru-RU" sz="20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Lucida Console" pitchFamily="49" charset="0"/>
            </a:endParaRPr>
          </a:p>
          <a:p>
            <a:pPr algn="ctr"/>
            <a:endParaRPr lang="ru-RU" sz="20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Lucida Console" pitchFamily="49" charset="0"/>
            </a:endParaRPr>
          </a:p>
          <a:p>
            <a:pPr algn="ctr"/>
            <a:endParaRPr lang="ru-RU" sz="204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204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1" y="142852"/>
            <a:ext cx="1666875" cy="952500"/>
          </a:xfrm>
          <a:prstGeom prst="rect">
            <a:avLst/>
          </a:prstGeom>
          <a:noFill/>
        </p:spPr>
      </p:pic>
      <p:pic>
        <p:nvPicPr>
          <p:cNvPr id="1027" name="Picture 3" descr="C:\Users\$$ SEM $$\Desktop\НАТАША\РИСУНКИ\сердца\heart_3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381500"/>
            <a:ext cx="2857500" cy="2476500"/>
          </a:xfrm>
          <a:prstGeom prst="rect">
            <a:avLst/>
          </a:prstGeom>
          <a:noFill/>
        </p:spPr>
      </p:pic>
      <p:pic>
        <p:nvPicPr>
          <p:cNvPr id="1028" name="Picture 4" descr="C:\Users\$$ SEM $$\Desktop\НАТАША\РИСУНКИ\сердца\heart_9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80485">
            <a:off x="6425523" y="4645535"/>
            <a:ext cx="1885947" cy="1846252"/>
          </a:xfrm>
          <a:prstGeom prst="rect">
            <a:avLst/>
          </a:prstGeom>
          <a:noFill/>
        </p:spPr>
      </p:pic>
      <p:pic>
        <p:nvPicPr>
          <p:cNvPr id="1029" name="Picture 5" descr="C:\Users\$$ SEM $$\Desktop\НАТАША\РИСУНКИ\сердца\heart_8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55146">
            <a:off x="168032" y="89926"/>
            <a:ext cx="923925" cy="1495425"/>
          </a:xfrm>
          <a:prstGeom prst="rect">
            <a:avLst/>
          </a:prstGeom>
          <a:noFill/>
        </p:spPr>
      </p:pic>
      <p:pic>
        <p:nvPicPr>
          <p:cNvPr id="1030" name="Picture 6" descr="C:\Users\$$ SEM $$\Desktop\НАТАША\РИСУНКИ\сердца\heart_8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8" y="142852"/>
            <a:ext cx="1476375" cy="1143000"/>
          </a:xfrm>
          <a:prstGeom prst="rect">
            <a:avLst/>
          </a:prstGeom>
          <a:noFill/>
        </p:spPr>
      </p:pic>
      <p:pic>
        <p:nvPicPr>
          <p:cNvPr id="1031" name="Picture 7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9" y="142852"/>
            <a:ext cx="1666875" cy="952500"/>
          </a:xfrm>
          <a:prstGeom prst="rect">
            <a:avLst/>
          </a:prstGeom>
          <a:noFill/>
        </p:spPr>
      </p:pic>
      <p:pic>
        <p:nvPicPr>
          <p:cNvPr id="1032" name="Picture 8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9" y="357166"/>
            <a:ext cx="1666875" cy="952500"/>
          </a:xfrm>
          <a:prstGeom prst="rect">
            <a:avLst/>
          </a:prstGeom>
          <a:noFill/>
        </p:spPr>
      </p:pic>
      <p:pic>
        <p:nvPicPr>
          <p:cNvPr id="1034" name="Picture 10" descr="C:\Users\$$ SEM $$\Desktop\НАТАША\РИСУНКИ\сердца\heart_6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7" y="5572141"/>
            <a:ext cx="2286007" cy="1138223"/>
          </a:xfrm>
          <a:prstGeom prst="rect">
            <a:avLst/>
          </a:prstGeom>
          <a:noFill/>
        </p:spPr>
      </p:pic>
      <p:pic>
        <p:nvPicPr>
          <p:cNvPr id="14" name="Picture 2" descr="C:\Users\$$ SEM $$\Desktop\НАТАША\РИСУНКИ\сердца\heart_8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24" y="2714620"/>
            <a:ext cx="962025" cy="971550"/>
          </a:xfrm>
          <a:prstGeom prst="rect">
            <a:avLst/>
          </a:prstGeom>
          <a:noFill/>
        </p:spPr>
      </p:pic>
      <p:pic>
        <p:nvPicPr>
          <p:cNvPr id="16" name="Picture 2" descr="C:\Users\$$ SEM $$\Desktop\НАТАША\РИСУНКИ\сердца\heart_8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786058"/>
            <a:ext cx="962025" cy="9715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285728"/>
            <a:ext cx="3008313" cy="6286544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Скоро в школу вы пойдёте,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Просим не лениться,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Мы желаем вам, ребята,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Хорошо учиться!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Хотим вам пожелать,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Лишь пятёрки и четвёрки,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На уроках получать.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Не шалите, не ленитесь,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Да не ссорьтесь, не деритесь.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В новой школе вам желаем, много нового узнать.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Но и детский сад любимый </a:t>
            </a:r>
          </a:p>
          <a:p>
            <a:r>
              <a:rPr lang="ru-RU" sz="2400" b="1" dirty="0" smtClean="0">
                <a:solidFill>
                  <a:srgbClr val="0000FF"/>
                </a:solidFill>
                <a:latin typeface="Gabriola" pitchFamily="82" charset="0"/>
              </a:rPr>
              <a:t>Просим вас не забывать!</a:t>
            </a:r>
          </a:p>
        </p:txBody>
      </p:sp>
      <p:pic>
        <p:nvPicPr>
          <p:cNvPr id="3077" name="Picture 5" descr="C:\Users\$$ SEM $$\Desktop\НАТАША\РИСУНКИ\сердца\heart_9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83313"/>
            <a:ext cx="3371850" cy="674687"/>
          </a:xfrm>
          <a:prstGeom prst="rect">
            <a:avLst/>
          </a:prstGeom>
          <a:noFill/>
        </p:spPr>
      </p:pic>
      <p:pic>
        <p:nvPicPr>
          <p:cNvPr id="18" name="Picture 5" descr="C:\Users\$$ SEM $$\Desktop\НАТАША\РИСУНКИ\сердца\heart_9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3229006" cy="428604"/>
          </a:xfrm>
          <a:prstGeom prst="rect">
            <a:avLst/>
          </a:prstGeom>
          <a:noFill/>
        </p:spPr>
      </p:pic>
      <p:pic>
        <p:nvPicPr>
          <p:cNvPr id="3082" name="Picture 10" descr="C:\Users\$$ SEM $$\Desktop\НАТАША\РИСУНКИ\сердца\heart_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71376">
            <a:off x="3530778" y="4728680"/>
            <a:ext cx="1589087" cy="1143000"/>
          </a:xfrm>
          <a:prstGeom prst="rect">
            <a:avLst/>
          </a:prstGeom>
          <a:noFill/>
        </p:spPr>
      </p:pic>
      <p:pic>
        <p:nvPicPr>
          <p:cNvPr id="3083" name="Picture 11" descr="C:\Users\$$ SEM $$\Desktop\НАТАША\РИСУНКИ\сердца\heart_6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29260">
            <a:off x="3517111" y="549378"/>
            <a:ext cx="1589088" cy="1143000"/>
          </a:xfrm>
          <a:prstGeom prst="rect">
            <a:avLst/>
          </a:prstGeom>
          <a:noFill/>
        </p:spPr>
      </p:pic>
      <p:pic>
        <p:nvPicPr>
          <p:cNvPr id="29" name="Picture 11" descr="C:\Users\$$ SEM $$\Desktop\НАТАША\РИСУНКИ\сердца\heart_6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25499">
            <a:off x="7422037" y="708319"/>
            <a:ext cx="1589088" cy="1143000"/>
          </a:xfrm>
          <a:prstGeom prst="rect">
            <a:avLst/>
          </a:prstGeom>
          <a:noFill/>
        </p:spPr>
      </p:pic>
      <p:pic>
        <p:nvPicPr>
          <p:cNvPr id="15" name="Содержимое 14" descr="WP_20170112_004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575050" y="285728"/>
            <a:ext cx="5426106" cy="6215105"/>
          </a:xfrm>
        </p:spPr>
      </p:pic>
      <p:pic>
        <p:nvPicPr>
          <p:cNvPr id="26" name="Picture 10" descr="C:\Users\$$ SEM $$\Desktop\НАТАША\РИСУНКИ\сердца\heart_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928802"/>
            <a:ext cx="1589087" cy="1143000"/>
          </a:xfrm>
          <a:prstGeom prst="rect">
            <a:avLst/>
          </a:prstGeom>
          <a:noFill/>
        </p:spPr>
      </p:pic>
      <p:pic>
        <p:nvPicPr>
          <p:cNvPr id="31" name="Picture 11" descr="C:\Users\$$ SEM $$\Desktop\НАТАША\РИСУНКИ\сердца\heart_6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98156">
            <a:off x="4170872" y="5566491"/>
            <a:ext cx="1589088" cy="1143000"/>
          </a:xfrm>
          <a:prstGeom prst="rect">
            <a:avLst/>
          </a:prstGeom>
          <a:noFill/>
        </p:spPr>
      </p:pic>
      <p:pic>
        <p:nvPicPr>
          <p:cNvPr id="27" name="Picture 10" descr="C:\Users\$$ SEM $$\Desktop\НАТАША\РИСУНКИ\сердца\heart_2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81165">
            <a:off x="7554913" y="5072074"/>
            <a:ext cx="1589087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285728"/>
            <a:ext cx="3008313" cy="614366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endParaRPr lang="ru-RU" sz="1800" dirty="0" smtClean="0">
              <a:solidFill>
                <a:srgbClr val="0070C0"/>
              </a:solidFill>
              <a:latin typeface="Segoe Print" pitchFamily="2" charset="0"/>
            </a:endParaRPr>
          </a:p>
          <a:p>
            <a:endParaRPr lang="ru-RU" sz="1800" dirty="0" smtClean="0">
              <a:solidFill>
                <a:srgbClr val="0070C0"/>
              </a:solidFill>
              <a:latin typeface="Segoe Print" pitchFamily="2" charset="0"/>
            </a:endParaRPr>
          </a:p>
          <a:p>
            <a:r>
              <a:rPr lang="ru-RU" sz="1800" b="1" dirty="0" smtClean="0">
                <a:solidFill>
                  <a:srgbClr val="0000FF"/>
                </a:solidFill>
                <a:latin typeface="Segoe Print" pitchFamily="2" charset="0"/>
              </a:rPr>
              <a:t>Промчались весело года,</a:t>
            </a:r>
          </a:p>
          <a:p>
            <a:r>
              <a:rPr lang="ru-RU" sz="1800" b="1" dirty="0" smtClean="0">
                <a:solidFill>
                  <a:srgbClr val="0000FF"/>
                </a:solidFill>
                <a:latin typeface="Segoe Print" pitchFamily="2" charset="0"/>
              </a:rPr>
              <a:t>Не позабыть их никогда!</a:t>
            </a:r>
          </a:p>
          <a:p>
            <a:r>
              <a:rPr lang="ru-RU" sz="1800" b="1" dirty="0" smtClean="0">
                <a:solidFill>
                  <a:srgbClr val="0000FF"/>
                </a:solidFill>
                <a:latin typeface="Segoe Print" pitchFamily="2" charset="0"/>
              </a:rPr>
              <a:t>Но подошла пора расстаться-</a:t>
            </a:r>
          </a:p>
          <a:p>
            <a:r>
              <a:rPr lang="ru-RU" sz="1800" b="1" dirty="0" smtClean="0">
                <a:solidFill>
                  <a:srgbClr val="0000FF"/>
                </a:solidFill>
                <a:latin typeface="Segoe Print" pitchFamily="2" charset="0"/>
              </a:rPr>
              <a:t>Ведь завтра в школу собираться!</a:t>
            </a:r>
          </a:p>
          <a:p>
            <a:r>
              <a:rPr lang="ru-RU" sz="1800" b="1" dirty="0" smtClean="0">
                <a:solidFill>
                  <a:srgbClr val="0000FF"/>
                </a:solidFill>
                <a:latin typeface="Segoe Print" pitchFamily="2" charset="0"/>
              </a:rPr>
              <a:t>Прощайте куклы, зайки, мишки!</a:t>
            </a:r>
          </a:p>
          <a:p>
            <a:r>
              <a:rPr lang="ru-RU" sz="1800" b="1" dirty="0" smtClean="0">
                <a:solidFill>
                  <a:srgbClr val="0000FF"/>
                </a:solidFill>
                <a:latin typeface="Segoe Print" pitchFamily="2" charset="0"/>
              </a:rPr>
              <a:t>Теперь важней тетрадки, книжки,</a:t>
            </a:r>
          </a:p>
          <a:p>
            <a:r>
              <a:rPr lang="ru-RU" sz="1800" b="1" dirty="0" smtClean="0">
                <a:solidFill>
                  <a:srgbClr val="0000FF"/>
                </a:solidFill>
                <a:latin typeface="Segoe Print" pitchFamily="2" charset="0"/>
              </a:rPr>
              <a:t>Учеником прилежным будь.</a:t>
            </a:r>
          </a:p>
          <a:p>
            <a:r>
              <a:rPr lang="ru-RU" sz="1800" b="1" dirty="0" smtClean="0">
                <a:solidFill>
                  <a:srgbClr val="0000FF"/>
                </a:solidFill>
                <a:latin typeface="Segoe Print" pitchFamily="2" charset="0"/>
              </a:rPr>
              <a:t>Успехов, счастья, в добрый путь!</a:t>
            </a:r>
          </a:p>
          <a:p>
            <a:endParaRPr lang="ru-RU" sz="1800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8" name="Содержимое 17" descr="EkKaEeBYYU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214290"/>
            <a:ext cx="5111750" cy="6215106"/>
          </a:xfrm>
        </p:spPr>
      </p:pic>
      <p:pic>
        <p:nvPicPr>
          <p:cNvPr id="14" name="Picture 3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74927">
            <a:off x="3036109" y="4793364"/>
            <a:ext cx="2000250" cy="1143000"/>
          </a:xfrm>
          <a:prstGeom prst="rect">
            <a:avLst/>
          </a:prstGeom>
          <a:noFill/>
        </p:spPr>
      </p:pic>
      <p:pic>
        <p:nvPicPr>
          <p:cNvPr id="4101" name="Picture 5" descr="C:\Users\$$ SEM $$\Desktop\НАТАША\РИСУНКИ\сердца\heart_8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34026">
            <a:off x="4857752" y="5286388"/>
            <a:ext cx="1771650" cy="1371600"/>
          </a:xfrm>
          <a:prstGeom prst="rect">
            <a:avLst/>
          </a:prstGeom>
          <a:noFill/>
        </p:spPr>
      </p:pic>
      <p:pic>
        <p:nvPicPr>
          <p:cNvPr id="16" name="Picture 3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351">
            <a:off x="6996267" y="4682430"/>
            <a:ext cx="2000250" cy="1143000"/>
          </a:xfrm>
          <a:prstGeom prst="rect">
            <a:avLst/>
          </a:prstGeom>
          <a:noFill/>
        </p:spPr>
      </p:pic>
      <p:pic>
        <p:nvPicPr>
          <p:cNvPr id="11" name="Picture 3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5000"/>
            <a:ext cx="2000250" cy="1143000"/>
          </a:xfrm>
          <a:prstGeom prst="rect">
            <a:avLst/>
          </a:prstGeom>
          <a:noFill/>
        </p:spPr>
      </p:pic>
      <p:pic>
        <p:nvPicPr>
          <p:cNvPr id="12" name="Picture 5" descr="C:\Users\$$ SEM $$\Desktop\НАТАША\РИСУНКИ\сердца\heart_8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76773">
            <a:off x="4173741" y="-109189"/>
            <a:ext cx="1771650" cy="1371600"/>
          </a:xfrm>
          <a:prstGeom prst="rect">
            <a:avLst/>
          </a:prstGeom>
          <a:noFill/>
        </p:spPr>
      </p:pic>
      <p:pic>
        <p:nvPicPr>
          <p:cNvPr id="13" name="Picture 3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351">
            <a:off x="6996267" y="181836"/>
            <a:ext cx="2000250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7999"/>
          </a:xfrm>
          <a:solidFill>
            <a:srgbClr val="66FF33"/>
          </a:solidFill>
          <a:ln w="76200">
            <a:solidFill>
              <a:srgbClr val="B30D40"/>
            </a:solidFill>
            <a:prstDash val="lgDashDotDot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TopLeft"/>
            <a:lightRig rig="threePt" dir="t"/>
          </a:scene3d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    Есть одна страна на свете</a:t>
            </a:r>
            <a:b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  не найти другой такой.</a:t>
            </a:r>
            <a:b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Не отмечена на карте</a:t>
            </a:r>
            <a:b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и размер то не большой.</a:t>
            </a:r>
            <a:b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Но живёт в стране той славной</a:t>
            </a:r>
            <a:b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замечательный народ.</a:t>
            </a:r>
            <a:b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И куда не кинешь взглядом</a:t>
            </a:r>
            <a:b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     рядом друг с тобой идёт. </a:t>
            </a:r>
            <a:endParaRPr lang="ru-RU" sz="40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3075" name="Picture 3" descr="C:\Users\$$ SEM $$\Desktop\НАТАША\РИСУНКИ\открытки\bd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3109">
            <a:off x="6084921" y="1276934"/>
            <a:ext cx="2772359" cy="2126541"/>
          </a:xfrm>
          <a:prstGeom prst="rect">
            <a:avLst/>
          </a:prstGeom>
          <a:noFill/>
        </p:spPr>
      </p:pic>
      <p:pic>
        <p:nvPicPr>
          <p:cNvPr id="2050" name="Picture 2" descr="C:\Users\$$ SEM $$\Desktop\НАТАША\РИСУНКИ\miscellaneous_43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857760"/>
            <a:ext cx="1952629" cy="1633542"/>
          </a:xfrm>
          <a:prstGeom prst="rect">
            <a:avLst/>
          </a:prstGeom>
          <a:noFill/>
        </p:spPr>
      </p:pic>
      <p:pic>
        <p:nvPicPr>
          <p:cNvPr id="2053" name="Picture 5" descr="C:\Users\$$ SEM $$\Desktop\НАТАША\РИСУНКИ\сердца\heart_1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4" y="214291"/>
            <a:ext cx="1171575" cy="771525"/>
          </a:xfrm>
          <a:prstGeom prst="rect">
            <a:avLst/>
          </a:prstGeom>
          <a:noFill/>
        </p:spPr>
      </p:pic>
      <p:pic>
        <p:nvPicPr>
          <p:cNvPr id="2054" name="Picture 6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9" y="500042"/>
            <a:ext cx="1666875" cy="952500"/>
          </a:xfrm>
          <a:prstGeom prst="rect">
            <a:avLst/>
          </a:prstGeom>
          <a:noFill/>
        </p:spPr>
      </p:pic>
      <p:pic>
        <p:nvPicPr>
          <p:cNvPr id="2055" name="Picture 7" descr="C:\Users\$$ SEM $$\Desktop\НАТАША\РИСУНКИ\сердца\heart_28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51589">
            <a:off x="449681" y="5822106"/>
            <a:ext cx="876300" cy="952500"/>
          </a:xfrm>
          <a:prstGeom prst="rect">
            <a:avLst/>
          </a:prstGeom>
          <a:noFill/>
        </p:spPr>
      </p:pic>
      <p:pic>
        <p:nvPicPr>
          <p:cNvPr id="9" name="~PP2712.WAV">
            <a:hlinkClick r:id="" action="ppaction://media"/>
          </p:cNvPr>
          <p:cNvPicPr>
            <a:picLocks noRot="1" noChangeAspect="1"/>
          </p:cNvPicPr>
          <p:nvPr>
            <a:wavAudioFile r:embed="rId1" name="~PP2712.WAV"/>
          </p:nvPr>
        </p:nvPicPr>
        <p:blipFill>
          <a:blip r:embed="rId9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6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530_100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Рисунок 3" descr="20170530_101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0"/>
            <a:ext cx="46434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лор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8C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14612" y="285728"/>
            <a:ext cx="3500462" cy="6215105"/>
          </a:xfrm>
          <a:solidFill>
            <a:srgbClr val="00B0F0"/>
          </a:solidFill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z="900" dirty="0" smtClean="0"/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Много на свете хороших профессий.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Но знаем, нашей не найти интересней.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В руках у нас </a:t>
            </a:r>
            <a:r>
              <a:rPr lang="ru-RU" sz="3100" dirty="0" err="1" smtClean="0">
                <a:solidFill>
                  <a:srgbClr val="7030A0"/>
                </a:solidFill>
                <a:latin typeface="Monotype Corsiva" pitchFamily="66" charset="0"/>
              </a:rPr>
              <a:t>бесценнейший</a:t>
            </a:r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 клад.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Трое смышлёных и шустрых ребят.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Они непокорны как горные речки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Стремятся  всё знать наши человечки.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Любят лепить, рисовать и играть.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С ними приходится всё забывать.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Выросли. В школу теперь вот идут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Вряд ли узнаешь, счастливей минут,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Когда покидая родной детский сад,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Они воспитателя благодарят.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Много дорог им придётся пройти,</a:t>
            </a:r>
          </a:p>
          <a:p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</a:rPr>
              <a:t>Счастливого вам, непоседы, пути</a:t>
            </a:r>
            <a:r>
              <a:rPr lang="ru-RU" sz="2200" dirty="0" smtClean="0">
                <a:solidFill>
                  <a:srgbClr val="7030A0"/>
                </a:solidFill>
                <a:latin typeface="Monotype Corsiva" pitchFamily="66" charset="0"/>
              </a:rPr>
              <a:t>!</a:t>
            </a:r>
          </a:p>
        </p:txBody>
      </p:sp>
      <p:pic>
        <p:nvPicPr>
          <p:cNvPr id="13" name="Picture 4" descr="C:\Users\$$ SEM $$\Desktop\НАТАША\РИСУНКИ\сердца\heart_6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643314"/>
            <a:ext cx="1752600" cy="1276350"/>
          </a:xfrm>
          <a:prstGeom prst="rect">
            <a:avLst/>
          </a:prstGeom>
          <a:noFill/>
        </p:spPr>
      </p:pic>
      <p:pic>
        <p:nvPicPr>
          <p:cNvPr id="1029" name="Picture 5" descr="C:\Users\$$ SEM $$\Desktop\НАТАША\РИСУНКИ\сердца\heart_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4230">
            <a:off x="-38987" y="5785145"/>
            <a:ext cx="1190625" cy="1057275"/>
          </a:xfrm>
          <a:prstGeom prst="rect">
            <a:avLst/>
          </a:prstGeom>
          <a:noFill/>
        </p:spPr>
      </p:pic>
      <p:pic>
        <p:nvPicPr>
          <p:cNvPr id="15" name="Picture 5" descr="C:\Users\$$ SEM $$\Desktop\НАТАША\РИСУНКИ\сердца\heart_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5207">
            <a:off x="2511030" y="5706071"/>
            <a:ext cx="1190625" cy="1057275"/>
          </a:xfrm>
          <a:prstGeom prst="rect">
            <a:avLst/>
          </a:prstGeom>
          <a:noFill/>
        </p:spPr>
      </p:pic>
      <p:pic>
        <p:nvPicPr>
          <p:cNvPr id="16" name="Picture 5" descr="C:\Users\$$ SEM $$\Desktop\НАТАША\РИСУНКИ\сердца\heart_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5800725"/>
            <a:ext cx="1190625" cy="1057275"/>
          </a:xfrm>
          <a:prstGeom prst="rect">
            <a:avLst/>
          </a:prstGeom>
          <a:noFill/>
        </p:spPr>
      </p:pic>
      <p:pic>
        <p:nvPicPr>
          <p:cNvPr id="19" name="Picture 5" descr="C:\Users\$$ SEM $$\Desktop\НАТАША\РИСУНКИ\сердца\heart_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4230">
            <a:off x="1246895" y="5427955"/>
            <a:ext cx="1190625" cy="1057275"/>
          </a:xfrm>
          <a:prstGeom prst="rect">
            <a:avLst/>
          </a:prstGeom>
          <a:noFill/>
        </p:spPr>
      </p:pic>
      <p:pic>
        <p:nvPicPr>
          <p:cNvPr id="1030" name="Picture 6" descr="C:\Users\$$ SEM $$\Desktop\НАТАША\РИСУНКИ\сердца\heart_10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3034">
            <a:off x="6500826" y="357166"/>
            <a:ext cx="1990725" cy="1000125"/>
          </a:xfrm>
          <a:prstGeom prst="rect">
            <a:avLst/>
          </a:prstGeom>
          <a:noFill/>
        </p:spPr>
      </p:pic>
      <p:pic>
        <p:nvPicPr>
          <p:cNvPr id="22" name="Picture 6" descr="C:\Users\$$ SEM $$\Desktop\НАТАША\РИСУНКИ\сердца\heart_10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95227">
            <a:off x="332597" y="407220"/>
            <a:ext cx="1990725" cy="1000125"/>
          </a:xfrm>
          <a:prstGeom prst="rect">
            <a:avLst/>
          </a:prstGeom>
          <a:noFill/>
        </p:spPr>
      </p:pic>
      <p:pic>
        <p:nvPicPr>
          <p:cNvPr id="1031" name="Picture 7" descr="C:\Users\$$ SEM $$\Desktop\НАТАША\РИСУНКИ\сердца\heart_9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57166"/>
            <a:ext cx="2809875" cy="561975"/>
          </a:xfrm>
          <a:prstGeom prst="rect">
            <a:avLst/>
          </a:prstGeom>
          <a:noFill/>
        </p:spPr>
      </p:pic>
      <p:pic>
        <p:nvPicPr>
          <p:cNvPr id="26" name="Picture 4" descr="C:\Users\$$ SEM $$\Desktop\НАТАША\РИСУНКИ\сердца\heart_6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3643314"/>
            <a:ext cx="1752600" cy="1276350"/>
          </a:xfrm>
          <a:prstGeom prst="rect">
            <a:avLst/>
          </a:prstGeom>
          <a:noFill/>
        </p:spPr>
      </p:pic>
      <p:pic>
        <p:nvPicPr>
          <p:cNvPr id="27" name="Содержимое 26" descr="i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14282" y="1428736"/>
            <a:ext cx="2357454" cy="3500462"/>
          </a:xfrm>
        </p:spPr>
      </p:pic>
      <p:pic>
        <p:nvPicPr>
          <p:cNvPr id="20" name="Picture 5" descr="C:\Users\$$ SEM $$\Desktop\НАТАША\РИСУНКИ\сердца\heart_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03925">
            <a:off x="6769924" y="5363000"/>
            <a:ext cx="1190625" cy="1057275"/>
          </a:xfrm>
          <a:prstGeom prst="rect">
            <a:avLst/>
          </a:prstGeom>
          <a:noFill/>
        </p:spPr>
      </p:pic>
      <p:pic>
        <p:nvPicPr>
          <p:cNvPr id="18" name="Picture 5" descr="C:\Users\$$ SEM $$\Desktop\НАТАША\РИСУНКИ\сердца\heart_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28259">
            <a:off x="7983336" y="5748778"/>
            <a:ext cx="1190625" cy="1057275"/>
          </a:xfrm>
          <a:prstGeom prst="rect">
            <a:avLst/>
          </a:prstGeom>
          <a:noFill/>
        </p:spPr>
      </p:pic>
      <p:pic>
        <p:nvPicPr>
          <p:cNvPr id="17" name="Picture 5" descr="C:\Users\$$ SEM $$\Desktop\НАТАША\РИСУНКИ\сердца\heart_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73743">
            <a:off x="5372300" y="5701623"/>
            <a:ext cx="1190625" cy="10572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newtut.ru/photos/animirovannye-kartinki-dlya-oformleniya-diska-vypusknoy-detskiy-sad-9864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://newtut.ru/photos/animirovannye-kartinki-dlya-oformleniya-diska-vypusknoy-detskiy-sad-9864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animirovannye-kartinki-dlya-oformleniya-diska-vypusknoy-detskiy-sad-9864-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94" y="0"/>
            <a:ext cx="915559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00FF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1" name="Picture 7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9" y="714356"/>
            <a:ext cx="1666875" cy="952500"/>
          </a:xfrm>
          <a:prstGeom prst="rect">
            <a:avLst/>
          </a:prstGeom>
          <a:noFill/>
        </p:spPr>
      </p:pic>
      <p:pic>
        <p:nvPicPr>
          <p:cNvPr id="6153" name="Picture 9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7" y="2500306"/>
            <a:ext cx="1666875" cy="952500"/>
          </a:xfrm>
          <a:prstGeom prst="rect">
            <a:avLst/>
          </a:prstGeom>
          <a:noFill/>
        </p:spPr>
      </p:pic>
      <p:pic>
        <p:nvPicPr>
          <p:cNvPr id="15" name="Содержимое 14" descr="ZKlv6WFw3kU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642918"/>
            <a:ext cx="7972452" cy="5500726"/>
          </a:xfrm>
        </p:spPr>
      </p:pic>
      <p:pic>
        <p:nvPicPr>
          <p:cNvPr id="6150" name="Picture 6" descr="C:\Users\$$ SEM $$\Desktop\НАТАША\РИСУНКИ\сердца\heart_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977920">
            <a:off x="1" y="5886450"/>
            <a:ext cx="962025" cy="971551"/>
          </a:xfrm>
          <a:prstGeom prst="rect">
            <a:avLst/>
          </a:prstGeom>
          <a:noFill/>
        </p:spPr>
      </p:pic>
      <p:pic>
        <p:nvPicPr>
          <p:cNvPr id="6149" name="Picture 5" descr="C:\Users\$$ SEM $$\Desktop\НАТАША\РИСУНКИ\сердца\heart_10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797587">
            <a:off x="7636698" y="5367393"/>
            <a:ext cx="1263658" cy="1225531"/>
          </a:xfrm>
          <a:prstGeom prst="rect">
            <a:avLst/>
          </a:prstGeom>
          <a:noFill/>
        </p:spPr>
      </p:pic>
      <p:pic>
        <p:nvPicPr>
          <p:cNvPr id="6152" name="Picture 8" descr="C:\Users\$$ SEM $$\Desktop\НАТАША\РИСУНКИ\сердца\heart_2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14290"/>
            <a:ext cx="1666875" cy="952500"/>
          </a:xfrm>
          <a:prstGeom prst="rect">
            <a:avLst/>
          </a:prstGeom>
          <a:noFill/>
        </p:spPr>
      </p:pic>
      <p:pic>
        <p:nvPicPr>
          <p:cNvPr id="6148" name="Picture 4" descr="C:\Users\$$ SEM $$\Desktop\НАТАША\РИСУНКИ\сердца\heart_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63772">
            <a:off x="8181977" y="0"/>
            <a:ext cx="962025" cy="971550"/>
          </a:xfrm>
          <a:prstGeom prst="rect">
            <a:avLst/>
          </a:prstGeom>
          <a:noFill/>
        </p:spPr>
      </p:pic>
      <p:pic>
        <p:nvPicPr>
          <p:cNvPr id="6147" name="Picture 3" descr="C:\Users\$$ SEM $$\Desktop\НАТАША\РИСУНКИ\сердца\heart_10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294394">
            <a:off x="235647" y="195041"/>
            <a:ext cx="1065235" cy="11303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aeEdoCLc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имок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FF99"/>
          </a:solidFill>
        </p:spPr>
        <p:txBody>
          <a:bodyPr>
            <a:noAutofit/>
          </a:bodyPr>
          <a:lstStyle/>
          <a:p>
            <a:endParaRPr lang="ru-RU" sz="3600" dirty="0">
              <a:solidFill>
                <a:srgbClr val="FF33CC"/>
              </a:solidFill>
              <a:latin typeface="Gabriola" pitchFamily="8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1428737"/>
            <a:ext cx="4497388" cy="5429263"/>
          </a:xfrm>
          <a:solidFill>
            <a:srgbClr val="66FF99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0563" y="1428736"/>
            <a:ext cx="4643437" cy="5429264"/>
          </a:xfrm>
          <a:solidFill>
            <a:srgbClr val="66FFFF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0243" name="Picture 3" descr="C:\Users\$$ SEM $$\Desktop\НАТАША\РИСУНКИ\сердца\heart_1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1268">
            <a:off x="5898747" y="5513113"/>
            <a:ext cx="1543051" cy="1333500"/>
          </a:xfrm>
          <a:prstGeom prst="rect">
            <a:avLst/>
          </a:prstGeom>
          <a:noFill/>
        </p:spPr>
      </p:pic>
      <p:pic>
        <p:nvPicPr>
          <p:cNvPr id="10244" name="Picture 4" descr="C:\Users\$$ SEM $$\Desktop\НАТАША\РИСУНКИ\сердца\heart_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67793">
            <a:off x="712513" y="5598989"/>
            <a:ext cx="1682711" cy="1151799"/>
          </a:xfrm>
          <a:prstGeom prst="rect">
            <a:avLst/>
          </a:prstGeom>
          <a:noFill/>
        </p:spPr>
      </p:pic>
      <p:pic>
        <p:nvPicPr>
          <p:cNvPr id="10246" name="Picture 6" descr="C:\Users\$$ SEM $$\Desktop\НАТАША\РИСУНКИ\сердца\heart_3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214554"/>
            <a:ext cx="1905000" cy="1428750"/>
          </a:xfrm>
          <a:prstGeom prst="rect">
            <a:avLst/>
          </a:prstGeom>
          <a:noFill/>
        </p:spPr>
      </p:pic>
      <p:pic>
        <p:nvPicPr>
          <p:cNvPr id="10247" name="Picture 7" descr="C:\Users\$$ SEM $$\Desktop\НАТАША\РИСУНКИ\сердца\heart_6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300" y="4943476"/>
            <a:ext cx="3324225" cy="1914525"/>
          </a:xfrm>
          <a:prstGeom prst="rect">
            <a:avLst/>
          </a:prstGeom>
          <a:noFill/>
        </p:spPr>
      </p:pic>
      <p:pic>
        <p:nvPicPr>
          <p:cNvPr id="10248" name="Picture 8" descr="C:\Users\$$ SEM $$\Desktop\НАТАША\РИСУНКИ\сердца\heart_8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46415">
            <a:off x="156973" y="1369022"/>
            <a:ext cx="962025" cy="971550"/>
          </a:xfrm>
          <a:prstGeom prst="rect">
            <a:avLst/>
          </a:prstGeom>
          <a:noFill/>
        </p:spPr>
      </p:pic>
      <p:pic>
        <p:nvPicPr>
          <p:cNvPr id="10249" name="Picture 9" descr="C:\Users\$$ SEM $$\Desktop\НАТАША\РИСУНКИ\сердца\heart_8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28863">
            <a:off x="7858149" y="1500174"/>
            <a:ext cx="962025" cy="971550"/>
          </a:xfrm>
          <a:prstGeom prst="rect">
            <a:avLst/>
          </a:prstGeom>
          <a:noFill/>
        </p:spPr>
      </p:pic>
      <p:pic>
        <p:nvPicPr>
          <p:cNvPr id="16" name="Содержимое 15" descr="DSCN5072.JPG"/>
          <p:cNvPicPr>
            <a:picLocks noGrp="1" noChangeAspect="1"/>
          </p:cNvPicPr>
          <p:nvPr>
            <p:ph sz="quarter" idx="4"/>
          </p:nvPr>
        </p:nvPicPr>
        <p:blipFill>
          <a:blip r:embed="rId8" cstate="print"/>
          <a:stretch>
            <a:fillRect/>
          </a:stretch>
        </p:blipFill>
        <p:spPr>
          <a:xfrm>
            <a:off x="4429124" y="0"/>
            <a:ext cx="4714876" cy="6858000"/>
          </a:xfrm>
        </p:spPr>
      </p:pic>
      <p:pic>
        <p:nvPicPr>
          <p:cNvPr id="14" name="Содержимое 13" descr="t8J-8o26gaU.jpg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4429124" cy="6858000"/>
          </a:xfrm>
        </p:spPr>
      </p:pic>
    </p:spTree>
    <p:custDataLst>
      <p:tags r:id="rId1"/>
    </p:custDataLst>
  </p:cSld>
  <p:clrMapOvr>
    <a:masterClrMapping/>
  </p:clrMapOvr>
  <p:transition advTm="479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000636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4857760"/>
            <a:ext cx="9144000" cy="200024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C0099"/>
                </a:solidFill>
                <a:latin typeface="Arial Black" pitchFamily="34" charset="0"/>
                <a:cs typeface="FrankRuehl" pitchFamily="34" charset="-79"/>
              </a:rPr>
              <a:t>                     </a:t>
            </a:r>
          </a:p>
          <a:p>
            <a:r>
              <a:rPr lang="ru-RU" sz="1800" dirty="0" smtClean="0">
                <a:solidFill>
                  <a:srgbClr val="CC0099"/>
                </a:solidFill>
                <a:latin typeface="Arial Black" pitchFamily="34" charset="0"/>
                <a:cs typeface="FrankRuehl" pitchFamily="34" charset="-79"/>
              </a:rPr>
              <a:t>                           </a:t>
            </a:r>
            <a:endParaRPr lang="ru-RU" sz="1800" dirty="0">
              <a:solidFill>
                <a:srgbClr val="CC0099"/>
              </a:solidFill>
              <a:latin typeface="Arial Black" pitchFamily="34" charset="0"/>
              <a:cs typeface="FrankRuehl" pitchFamily="34" charset="-79"/>
            </a:endParaRPr>
          </a:p>
        </p:txBody>
      </p:sp>
      <p:pic>
        <p:nvPicPr>
          <p:cNvPr id="10" name="Рисунок 9" descr="-42ndRkkOww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125" b="13125"/>
          <a:stretch>
            <a:fillRect/>
          </a:stretch>
        </p:blipFill>
        <p:spPr>
          <a:xfrm>
            <a:off x="1792288" y="612774"/>
            <a:ext cx="5486400" cy="4244985"/>
          </a:xfrm>
        </p:spPr>
      </p:pic>
      <p:pic>
        <p:nvPicPr>
          <p:cNvPr id="4101" name="Picture 5" descr="C:\Users\$$ SEM $$\Desktop\НАТАША\РИСУНКИ\цветы\flover_003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955662">
            <a:off x="521418" y="1382"/>
            <a:ext cx="2009775" cy="2428875"/>
          </a:xfrm>
          <a:prstGeom prst="rect">
            <a:avLst/>
          </a:prstGeom>
          <a:noFill/>
        </p:spPr>
      </p:pic>
      <p:pic>
        <p:nvPicPr>
          <p:cNvPr id="4102" name="Picture 6" descr="C:\Users\$$ SEM $$\Desktop\НАТАША\РИСУНКИ\цветы\flover_003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1310">
            <a:off x="6352847" y="111262"/>
            <a:ext cx="2009775" cy="2428875"/>
          </a:xfrm>
          <a:prstGeom prst="rect">
            <a:avLst/>
          </a:prstGeom>
          <a:noFill/>
        </p:spPr>
      </p:pic>
      <p:pic>
        <p:nvPicPr>
          <p:cNvPr id="4100" name="Picture 4" descr="C:\Users\$$ SEM $$\Desktop\НАТАША\РИСУНКИ\цветы\flover_003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557553">
            <a:off x="241157" y="3333533"/>
            <a:ext cx="2009775" cy="2428875"/>
          </a:xfrm>
          <a:prstGeom prst="rect">
            <a:avLst/>
          </a:prstGeom>
          <a:noFill/>
        </p:spPr>
      </p:pic>
      <p:pic>
        <p:nvPicPr>
          <p:cNvPr id="4103" name="Picture 7" descr="C:\Users\$$ SEM $$\Desktop\НАТАША\РИСУНКИ\цветы\flover_003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82949">
            <a:off x="6280110" y="3411059"/>
            <a:ext cx="2009775" cy="2428875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3476</TotalTime>
  <Words>283</Words>
  <Application>Microsoft Office PowerPoint</Application>
  <PresentationFormat>Экран (4:3)</PresentationFormat>
  <Paragraphs>58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  Презентация к выпускному празднику Старо-Семенкинский филиал ГБОУ СОШ с.Ст.Маклауш Горбуновой Л.П.</vt:lpstr>
      <vt:lpstr>     Есть одна страна на свете    не найти другой такой.  Не отмечена на карте  и размер то не большой.  Но живёт в стране той славной  замечательный народ.  И куда не кинешь взглядом      рядом друг с тобой идёт.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Чтоб звенел весёлый смех, детвора не плакала, светит солнышко для всех, светит одинаково, дверь откроет на заре золотистым лучиком, чтоб досталось на земле каждому по лучику!</vt:lpstr>
      <vt:lpstr>Ах, сколько снега во дворе у нас. Как будет весело сейчас! Скатаем мы огромный снежный ком и станет он –Снеговиком.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 «Сказка»</dc:title>
  <dc:creator>$$ SEM $$</dc:creator>
  <cp:lastModifiedBy>1</cp:lastModifiedBy>
  <cp:revision>583</cp:revision>
  <dcterms:created xsi:type="dcterms:W3CDTF">2011-03-21T09:20:01Z</dcterms:created>
  <dcterms:modified xsi:type="dcterms:W3CDTF">2017-06-23T14:13:21Z</dcterms:modified>
</cp:coreProperties>
</file>