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3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0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«Осень, осень в гости просим»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77380"/>
            <a:ext cx="2762534" cy="1459932"/>
          </a:xfrm>
        </p:spPr>
        <p:txBody>
          <a:bodyPr/>
          <a:lstStyle/>
          <a:p>
            <a:r>
              <a:rPr lang="ru-RU" dirty="0" smtClean="0"/>
              <a:t>Воспитатель Горбунова Л.П.</a:t>
            </a:r>
            <a:endParaRPr lang="ru-RU" dirty="0"/>
          </a:p>
        </p:txBody>
      </p:sp>
      <p:pic>
        <p:nvPicPr>
          <p:cNvPr id="5" name="Осень в лес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124700" cy="923925"/>
          </a:xfrm>
        </p:spPr>
        <p:txBody>
          <a:bodyPr/>
          <a:lstStyle/>
          <a:p>
            <a:r>
              <a:rPr lang="ru-RU" sz="1800" dirty="0" smtClean="0"/>
              <a:t>Под ногами листопад,</a:t>
            </a:r>
            <a:br>
              <a:rPr lang="ru-RU" sz="1800" dirty="0" smtClean="0"/>
            </a:br>
            <a:r>
              <a:rPr lang="ru-RU" sz="1800" dirty="0"/>
              <a:t>листья </a:t>
            </a:r>
            <a:r>
              <a:rPr lang="ru-RU" sz="1800" dirty="0" smtClean="0"/>
              <a:t>желтые лежат,</a:t>
            </a:r>
            <a:br>
              <a:rPr lang="ru-RU" sz="1800" dirty="0" smtClean="0"/>
            </a:br>
            <a:r>
              <a:rPr lang="ru-RU" sz="1800" dirty="0" smtClean="0"/>
              <a:t>листья желтые лежат,</a:t>
            </a:r>
            <a:br>
              <a:rPr lang="ru-RU" sz="1800" dirty="0" smtClean="0"/>
            </a:br>
            <a:r>
              <a:rPr lang="ru-RU" sz="1800" dirty="0" smtClean="0"/>
              <a:t>а под листьями шуршат</a:t>
            </a:r>
            <a:br>
              <a:rPr lang="ru-RU" sz="1800" dirty="0" smtClean="0"/>
            </a:br>
            <a:r>
              <a:rPr lang="ru-RU" sz="1800" dirty="0" err="1" smtClean="0"/>
              <a:t>Шурш</a:t>
            </a:r>
            <a:r>
              <a:rPr lang="ru-RU" sz="1800" dirty="0" smtClean="0"/>
              <a:t>, </a:t>
            </a:r>
            <a:r>
              <a:rPr lang="ru-RU" sz="1800" dirty="0" err="1" smtClean="0"/>
              <a:t>шуршиха</a:t>
            </a:r>
            <a:r>
              <a:rPr lang="ru-RU" sz="1800" dirty="0" smtClean="0"/>
              <a:t> и </a:t>
            </a:r>
            <a:r>
              <a:rPr lang="ru-RU" sz="1800" dirty="0" err="1" smtClean="0"/>
              <a:t>шуршонок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8" y="1916832"/>
            <a:ext cx="5652120" cy="3174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3150302" cy="56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4700" cy="923925"/>
          </a:xfrm>
        </p:spPr>
        <p:txBody>
          <a:bodyPr/>
          <a:lstStyle/>
          <a:p>
            <a:r>
              <a:rPr lang="ru-RU" dirty="0" smtClean="0"/>
              <a:t>Экспериментальная деятельность « сколько железа в яблоках»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4" y="1448780"/>
            <a:ext cx="4788024" cy="4080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34" y="2492896"/>
            <a:ext cx="4828380" cy="38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4700" cy="923925"/>
          </a:xfrm>
        </p:spPr>
        <p:txBody>
          <a:bodyPr/>
          <a:lstStyle/>
          <a:p>
            <a:r>
              <a:rPr lang="ru-RU" dirty="0" smtClean="0"/>
              <a:t>Оригами Лягушка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880320" cy="5127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52557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24700" cy="923925"/>
          </a:xfrm>
        </p:spPr>
        <p:txBody>
          <a:bodyPr/>
          <a:lstStyle/>
          <a:p>
            <a:r>
              <a:rPr lang="ru-RU" dirty="0" smtClean="0"/>
              <a:t>Танец «Листик, листик, листопад»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860032" cy="4846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22" y="1484784"/>
            <a:ext cx="4002658" cy="43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214"/>
            <a:ext cx="4138414" cy="1456581"/>
          </a:xfrm>
        </p:spPr>
        <p:txBody>
          <a:bodyPr/>
          <a:lstStyle/>
          <a:p>
            <a:r>
              <a:rPr lang="ru-RU" dirty="0" smtClean="0"/>
              <a:t>Сценка « Огород»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3"/>
            <a:ext cx="3888432" cy="4951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40</TotalTime>
  <Words>39</Words>
  <Application>Microsoft Office PowerPoint</Application>
  <PresentationFormat>Экран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Проект «Осень, осень в гости просим»</vt:lpstr>
      <vt:lpstr>Под ногами листопад, листья желтые лежат, листья желтые лежат, а под листьями шуршат Шурш, шуршиха и шуршонок </vt:lpstr>
      <vt:lpstr>Экспериментальная деятельность « сколько железа в яблоках»</vt:lpstr>
      <vt:lpstr>Оригами Лягушка</vt:lpstr>
      <vt:lpstr>Танец «Листик, листик, листопад» </vt:lpstr>
      <vt:lpstr>Сценка « Огород»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«Осень, осень в гости просим»</dc:title>
  <dc:creator>User</dc:creator>
  <cp:lastModifiedBy>User</cp:lastModifiedBy>
  <cp:revision>5</cp:revision>
  <dcterms:created xsi:type="dcterms:W3CDTF">2017-10-25T15:33:00Z</dcterms:created>
  <dcterms:modified xsi:type="dcterms:W3CDTF">2017-10-25T16:40:31Z</dcterms:modified>
</cp:coreProperties>
</file>