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93265-DF70-4FA7-961F-F27105D737D5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3F7E4-D782-48DC-AB66-6EA4C3951E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3F7E4-D782-48DC-AB66-6EA4C3951E7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B5D3-E3DA-422D-AA47-87193BEE5656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9B36FC7-47EE-4AC5-9E59-DD3BB6BD2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B5D3-E3DA-422D-AA47-87193BEE5656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6FC7-47EE-4AC5-9E59-DD3BB6BD2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B5D3-E3DA-422D-AA47-87193BEE5656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6FC7-47EE-4AC5-9E59-DD3BB6BD2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B5D3-E3DA-422D-AA47-87193BEE5656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9B36FC7-47EE-4AC5-9E59-DD3BB6BD2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B5D3-E3DA-422D-AA47-87193BEE5656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6FC7-47EE-4AC5-9E59-DD3BB6BD28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B5D3-E3DA-422D-AA47-87193BEE5656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6FC7-47EE-4AC5-9E59-DD3BB6BD2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B5D3-E3DA-422D-AA47-87193BEE5656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9B36FC7-47EE-4AC5-9E59-DD3BB6BD28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B5D3-E3DA-422D-AA47-87193BEE5656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6FC7-47EE-4AC5-9E59-DD3BB6BD2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B5D3-E3DA-422D-AA47-87193BEE5656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6FC7-47EE-4AC5-9E59-DD3BB6BD2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B5D3-E3DA-422D-AA47-87193BEE5656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6FC7-47EE-4AC5-9E59-DD3BB6BD28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B5D3-E3DA-422D-AA47-87193BEE5656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36FC7-47EE-4AC5-9E59-DD3BB6BD28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DBB5D3-E3DA-422D-AA47-87193BEE5656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9B36FC7-47EE-4AC5-9E59-DD3BB6BD28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 урока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Совесть и раскаяние»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урока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углубление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представлений о добре, зле, совести; ознакомление с понятиями «грех» и раскаяние» в свете православного мировоззрения.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 такое совесть?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Совесть - </a:t>
            </a:r>
            <a:r>
              <a:rPr lang="ru-RU" dirty="0"/>
              <a:t>это внутренний голос человека, который указывает нам на неправильные поступки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Со- весть </a:t>
            </a:r>
            <a:r>
              <a:rPr lang="ru-RU" b="1" i="1" dirty="0" smtClean="0">
                <a:solidFill>
                  <a:srgbClr val="C00000"/>
                </a:solidFill>
              </a:rPr>
              <a:t>- </a:t>
            </a:r>
            <a:r>
              <a:rPr lang="ru-RU" i="1" dirty="0" smtClean="0"/>
              <a:t>со – общение, весть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Совесть -  </a:t>
            </a:r>
            <a:r>
              <a:rPr lang="ru-RU" dirty="0"/>
              <a:t>–</a:t>
            </a:r>
            <a:r>
              <a:rPr lang="ru-RU" i="1" dirty="0"/>
              <a:t> </a:t>
            </a:r>
            <a:r>
              <a:rPr lang="ru-RU" dirty="0"/>
              <a:t>это голос Божий в душе человека, помогающий различать добро и зло. </a:t>
            </a:r>
            <a:endParaRPr lang="ru-RU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     </a:t>
            </a:r>
            <a:r>
              <a:rPr lang="ru-RU" dirty="0" smtClean="0">
                <a:solidFill>
                  <a:srgbClr val="C00000"/>
                </a:solidFill>
                <a:latin typeface="Franklin Gothic Medium" pitchFamily="34" charset="0"/>
                <a:cs typeface="Aharoni" pitchFamily="2" charset="-79"/>
              </a:rPr>
              <a:t>Добро?   Зло?    Грех?</a:t>
            </a:r>
            <a:endParaRPr lang="ru-RU" dirty="0">
              <a:solidFill>
                <a:srgbClr val="C00000"/>
              </a:solidFill>
              <a:latin typeface="Franklin Gothic Medium" pitchFamily="34" charset="0"/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>
                <a:latin typeface="Franklin Gothic Medium" pitchFamily="34" charset="0"/>
              </a:rPr>
              <a:t>это то, что способствует росту души</a:t>
            </a:r>
          </a:p>
          <a:p>
            <a:r>
              <a:rPr lang="ru-RU" sz="4000" dirty="0">
                <a:latin typeface="Franklin Gothic Medium" pitchFamily="34" charset="0"/>
              </a:rPr>
              <a:t>это то, что удаляет от этих добрых целей</a:t>
            </a:r>
          </a:p>
          <a:p>
            <a:r>
              <a:rPr lang="ru-RU" sz="4000" dirty="0">
                <a:latin typeface="Franklin Gothic Medium" pitchFamily="34" charset="0"/>
              </a:rPr>
              <a:t>помогает людям</a:t>
            </a:r>
          </a:p>
          <a:p>
            <a:r>
              <a:rPr lang="ru-RU" sz="4000" dirty="0">
                <a:latin typeface="Franklin Gothic Medium" pitchFamily="34" charset="0"/>
              </a:rPr>
              <a:t>это недоброе чувство, мысль или дело</a:t>
            </a:r>
          </a:p>
          <a:p>
            <a:r>
              <a:rPr lang="ru-RU" sz="4000" dirty="0">
                <a:latin typeface="Franklin Gothic Medium" pitchFamily="34" charset="0"/>
              </a:rPr>
              <a:t>радует Бога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67544" y="260648"/>
            <a:ext cx="4546848" cy="63567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                      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Отречение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Петра</a:t>
            </a:r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Текст 20"/>
          <p:cNvSpPr>
            <a:spLocks noGrp="1"/>
          </p:cNvSpPr>
          <p:nvPr>
            <p:ph type="body" idx="2"/>
          </p:nvPr>
        </p:nvSpPr>
        <p:spPr>
          <a:xfrm>
            <a:off x="457200" y="980728"/>
            <a:ext cx="3008313" cy="5145435"/>
          </a:xfrm>
        </p:spPr>
        <p:txBody>
          <a:bodyPr>
            <a:normAutofit fontScale="85000" lnSpcReduction="20000"/>
          </a:bodyPr>
          <a:lstStyle/>
          <a:p>
            <a:r>
              <a:rPr lang="ru-RU" sz="2600" b="1" dirty="0" smtClean="0"/>
              <a:t>Христос  предсказывает Петру предательство</a:t>
            </a:r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pPr algn="r"/>
            <a:r>
              <a:rPr lang="ru-RU" sz="2800" b="1" dirty="0" smtClean="0"/>
              <a:t>                              Апостол Пётр</a:t>
            </a:r>
            <a:endParaRPr lang="ru-RU" sz="2800" b="1" dirty="0"/>
          </a:p>
        </p:txBody>
      </p:sp>
      <p:pic>
        <p:nvPicPr>
          <p:cNvPr id="19" name="Picture 2" descr="http://im0-tub-ru.yandex.net/i?id=115543939-64-72&amp;n=2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32656"/>
            <a:ext cx="2808312" cy="23762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8" name="Picture 4" descr="http://im8-tub-ru.yandex.net/i?id=378627886-3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2348880"/>
            <a:ext cx="2592288" cy="28083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" name="Picture 6" descr="http://im5-tub-ru.yandex.net/i?id=505912388-64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2996952"/>
            <a:ext cx="2664296" cy="341576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Жить в ладу со своей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совестью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8862556" cy="63976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совести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СОВЕСТЬ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СОВЕТЧИК                           Как должен поступить человек?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СОВЕСТЬ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–ТРЕВОГА                        Так нельзя!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Исправься!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РАСКАЯНИЕ (покаяние)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изменение  оценки своих поступков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04800" y="1988840"/>
            <a:ext cx="8686800" cy="4091285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ШАГИ в РАСКАЯНИИ:           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человека с протестующим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криком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Готовность исправить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свои ошибки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Покаянные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молитвы к Богу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Проверь свои знания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Найди дело, противоположное совершённому греху.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Украл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 –… (Верни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Солгал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 – …. (Наберись сил сказать правду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Пожадничал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 – … (Подари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Сказал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злое слово? – ….(Попроси прощения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Ударил?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… (Обними)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Высмеял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?  – …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(Похвали)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Рефлексия</a:t>
            </a:r>
            <a:br>
              <a:rPr lang="ru-RU" dirty="0" smtClean="0"/>
            </a:br>
            <a:r>
              <a:rPr lang="ru-RU" dirty="0" smtClean="0"/>
              <a:t>Продолжи предложения: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Сегодня на уроке я узнал….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Больше всего мне запомнилось 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задумался ….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 Из рубрики «Это интересно» (с.56) выпиши понравившуюся мысль. Объясни, как ты понял эти слова. 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2. Вместе с родителями обсудите вопросы и задания на с.57.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СОВЕСТЬ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2204864"/>
            <a:ext cx="8686800" cy="3240360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Я хороший добрый человек,</a:t>
            </a: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Всем детям в классе я желаю здоровья, радости,</a:t>
            </a: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Жить в ладу со своей совестью.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180</TotalTime>
  <Words>254</Words>
  <Application>Microsoft Office PowerPoint</Application>
  <PresentationFormat>Экран (4:3)</PresentationFormat>
  <Paragraphs>59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Тема урока  «Совесть и раскаяние»</vt:lpstr>
      <vt:lpstr>Что такое совесть?</vt:lpstr>
      <vt:lpstr>      Добро?   Зло?    Грех?</vt:lpstr>
      <vt:lpstr>                       Отречение Петра</vt:lpstr>
      <vt:lpstr>Жить в ладу со своей совестью </vt:lpstr>
      <vt:lpstr>РАСКАЯНИЕ (покаяние) –изменение  оценки своих поступков</vt:lpstr>
      <vt:lpstr>Проверь свои знания</vt:lpstr>
      <vt:lpstr> Рефлексия Продолжи предложения: </vt:lpstr>
      <vt:lpstr>СОВЕСТЬ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 «Совесть и раскаяние»</dc:title>
  <dc:creator>1</dc:creator>
  <cp:lastModifiedBy>1</cp:lastModifiedBy>
  <cp:revision>27</cp:revision>
  <dcterms:created xsi:type="dcterms:W3CDTF">2016-03-03T16:49:43Z</dcterms:created>
  <dcterms:modified xsi:type="dcterms:W3CDTF">2016-03-03T19:53:07Z</dcterms:modified>
</cp:coreProperties>
</file>